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58_565E139D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6" r:id="rId1"/>
  </p:sldMasterIdLst>
  <p:notesMasterIdLst>
    <p:notesMasterId r:id="rId52"/>
  </p:notesMasterIdLst>
  <p:handoutMasterIdLst>
    <p:handoutMasterId r:id="rId53"/>
  </p:handoutMasterIdLst>
  <p:sldIdLst>
    <p:sldId id="256" r:id="rId2"/>
    <p:sldId id="303" r:id="rId3"/>
    <p:sldId id="305" r:id="rId4"/>
    <p:sldId id="352" r:id="rId5"/>
    <p:sldId id="306" r:id="rId6"/>
    <p:sldId id="351" r:id="rId7"/>
    <p:sldId id="307" r:id="rId8"/>
    <p:sldId id="371" r:id="rId9"/>
    <p:sldId id="308" r:id="rId10"/>
    <p:sldId id="314" r:id="rId11"/>
    <p:sldId id="378" r:id="rId12"/>
    <p:sldId id="315" r:id="rId13"/>
    <p:sldId id="309" r:id="rId14"/>
    <p:sldId id="310" r:id="rId15"/>
    <p:sldId id="311" r:id="rId16"/>
    <p:sldId id="312" r:id="rId17"/>
    <p:sldId id="313" r:id="rId18"/>
    <p:sldId id="373" r:id="rId19"/>
    <p:sldId id="316" r:id="rId20"/>
    <p:sldId id="317" r:id="rId21"/>
    <p:sldId id="374" r:id="rId22"/>
    <p:sldId id="318" r:id="rId23"/>
    <p:sldId id="375" r:id="rId24"/>
    <p:sldId id="319" r:id="rId25"/>
    <p:sldId id="325" r:id="rId26"/>
    <p:sldId id="345" r:id="rId27"/>
    <p:sldId id="344" r:id="rId28"/>
    <p:sldId id="346" r:id="rId29"/>
    <p:sldId id="347" r:id="rId30"/>
    <p:sldId id="355" r:id="rId31"/>
    <p:sldId id="356" r:id="rId32"/>
    <p:sldId id="354" r:id="rId33"/>
    <p:sldId id="348" r:id="rId34"/>
    <p:sldId id="357" r:id="rId35"/>
    <p:sldId id="321" r:id="rId36"/>
    <p:sldId id="320" r:id="rId37"/>
    <p:sldId id="331" r:id="rId38"/>
    <p:sldId id="322" r:id="rId39"/>
    <p:sldId id="323" r:id="rId40"/>
    <p:sldId id="324" r:id="rId41"/>
    <p:sldId id="330" r:id="rId42"/>
    <p:sldId id="353" r:id="rId43"/>
    <p:sldId id="337" r:id="rId44"/>
    <p:sldId id="338" r:id="rId45"/>
    <p:sldId id="339" r:id="rId46"/>
    <p:sldId id="340" r:id="rId47"/>
    <p:sldId id="341" r:id="rId48"/>
    <p:sldId id="342" r:id="rId49"/>
    <p:sldId id="343" r:id="rId50"/>
    <p:sldId id="302" r:id="rId51"/>
  </p:sldIdLst>
  <p:sldSz cx="9144000" cy="6858000" type="screen4x3"/>
  <p:notesSz cx="12192000" cy="6858000"/>
  <p:embeddedFontLst>
    <p:embeddedFont>
      <p:font typeface="Tahoma" panose="020B0604030504040204" pitchFamily="34" charset="0"/>
      <p:regular r:id="rId54"/>
      <p:bold r:id="rId55"/>
    </p:embeddedFont>
    <p:embeddedFont>
      <p:font typeface="Trebuchet MS" panose="020B0603020202020204" pitchFamily="34" charset="0"/>
      <p:regular r:id="rId56"/>
      <p:bold r:id="rId57"/>
      <p:italic r:id="rId58"/>
      <p:boldItalic r:id="rId59"/>
    </p:embeddedFont>
    <p:embeddedFont>
      <p:font typeface="Wingdings 3" panose="05040102010807070707" pitchFamily="18" charset="2"/>
      <p:regular r:id="rId6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BA795A09-97FE-48C3-88B2-716B7C4C12AD}">
          <p14:sldIdLst>
            <p14:sldId id="256"/>
            <p14:sldId id="303"/>
          </p14:sldIdLst>
        </p14:section>
        <p14:section name="A. Teoría" id="{D49A7010-109E-4A2D-A000-508E7ABA4835}">
          <p14:sldIdLst>
            <p14:sldId id="305"/>
            <p14:sldId id="352"/>
          </p14:sldIdLst>
        </p14:section>
        <p14:section name="1. Objetivos y principios" id="{19F82203-0AD6-49D0-AC32-796B8D47CF4D}">
          <p14:sldIdLst>
            <p14:sldId id="306"/>
            <p14:sldId id="351"/>
            <p14:sldId id="307"/>
          </p14:sldIdLst>
        </p14:section>
        <p14:section name="2. Etapas de las pruebas" id="{78A28EE9-DA9A-435A-9597-30B2E3F24FC1}">
          <p14:sldIdLst>
            <p14:sldId id="371"/>
            <p14:sldId id="308"/>
            <p14:sldId id="314"/>
            <p14:sldId id="378"/>
            <p14:sldId id="315"/>
            <p14:sldId id="309"/>
          </p14:sldIdLst>
        </p14:section>
        <p14:section name="3. Tipos de pruebas" id="{96ED6C7B-44B0-4E65-99C7-58DDA813A8A4}">
          <p14:sldIdLst>
            <p14:sldId id="310"/>
            <p14:sldId id="311"/>
            <p14:sldId id="312"/>
            <p14:sldId id="313"/>
          </p14:sldIdLst>
        </p14:section>
        <p14:section name="4. Formato de casos de prueba" id="{7F0DB561-F60F-46B0-8C52-692095726E0F}">
          <p14:sldIdLst>
            <p14:sldId id="373"/>
            <p14:sldId id="316"/>
            <p14:sldId id="317"/>
          </p14:sldIdLst>
        </p14:section>
        <p14:section name="B. Diseño de casos de prueba" id="{6C83608F-4A42-4F43-B8D8-8881CF705C7A}">
          <p14:sldIdLst>
            <p14:sldId id="374"/>
            <p14:sldId id="318"/>
          </p14:sldIdLst>
        </p14:section>
        <p14:section name="B1. Pruebas de caja blanca" id="{7D7035FD-5A8E-4478-854B-019D6FB855FB}">
          <p14:sldIdLst>
            <p14:sldId id="375"/>
            <p14:sldId id="319"/>
            <p14:sldId id="325"/>
            <p14:sldId id="345"/>
            <p14:sldId id="344"/>
            <p14:sldId id="346"/>
            <p14:sldId id="347"/>
            <p14:sldId id="355"/>
            <p14:sldId id="356"/>
            <p14:sldId id="354"/>
            <p14:sldId id="348"/>
            <p14:sldId id="357"/>
            <p14:sldId id="321"/>
            <p14:sldId id="320"/>
            <p14:sldId id="331"/>
            <p14:sldId id="322"/>
            <p14:sldId id="323"/>
            <p14:sldId id="324"/>
            <p14:sldId id="330"/>
            <p14:sldId id="353"/>
          </p14:sldIdLst>
        </p14:section>
        <p14:section name="B2. Pruebas de caja negra" id="{1AC43667-4F4D-46F0-9D71-B21082F27DFE}">
          <p14:sldIdLst>
            <p14:sldId id="337"/>
            <p14:sldId id="338"/>
            <p14:sldId id="339"/>
            <p14:sldId id="340"/>
            <p14:sldId id="341"/>
            <p14:sldId id="342"/>
            <p14:sldId id="343"/>
          </p14:sldIdLst>
        </p14:section>
        <p14:section name="Bibliografía y recursos" id="{3B382898-EFF3-470F-97B4-5B23D3ADD5E2}">
          <p14:sldIdLst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18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3F3F8B-DCA6-FAF0-4A92-A6BBBBCD913E}" name="Miguel" initials="M" userId="Miguel" providerId="None"/>
  <p188:author id="{BC3B1C98-D450-944A-5477-B47D9EACBE97}" name="MIGUEL TRIGUEROS MUÑOZ" initials="MM" userId="S::miguel.trigueros@aulaxxi.murciaeduca.es::a4ee0321-97d7-430f-98a8-7ed13ff9a4bf" providerId="AD"/>
  <p188:author id="{6757DBD6-E10A-C339-41D7-449B3F643778}" name="Miguel Trigueros Muñoz" initials="MT" userId="7753574ed83b4f98" providerId="Windows Live"/>
  <p188:author id="{977F47D7-07F1-85A1-7633-049FB299B8FA}" name="MIGUEL TRIGUEROS MUÑOZ" initials="MT" userId="S::MIGUEL.TRIGUEROS@aulaxxi.murciaeduca.es::a4ee0321-97d7-430f-98a8-7ed13ff9a4b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guel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8655"/>
    <a:srgbClr val="0501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F353F4-A86F-4579-90D2-42D3CBFA80BB}" v="64" dt="2025-07-09T11:48:00.2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7" autoAdjust="0"/>
    <p:restoredTop sz="77415" autoAdjust="0"/>
  </p:normalViewPr>
  <p:slideViewPr>
    <p:cSldViewPr snapToGrid="0">
      <p:cViewPr varScale="1">
        <p:scale>
          <a:sx n="55" d="100"/>
          <a:sy n="55" d="100"/>
        </p:scale>
        <p:origin x="274" y="274"/>
      </p:cViewPr>
      <p:guideLst>
        <p:guide orient="horz" pos="3168"/>
        <p:guide pos="1836"/>
      </p:guideLst>
    </p:cSldViewPr>
  </p:slideViewPr>
  <p:outlineViewPr>
    <p:cViewPr>
      <p:scale>
        <a:sx n="33" d="100"/>
        <a:sy n="33" d="100"/>
      </p:scale>
      <p:origin x="0" y="-431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viewProps" Target="viewProps.xml"/><Relationship Id="rId68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IGUEROS MUÑOZ, MIGUEL" userId="93f31087-8566-4d16-a7a1-f20635823349" providerId="ADAL" clId="{28A45800-A829-4FF9-9AF1-45101DDF326D}"/>
    <pc:docChg chg="undo custSel addSld delSld modSld sldOrd modMainMaster addSection delSection modSection">
      <pc:chgData name="TRIGUEROS MUÑOZ, MIGUEL" userId="93f31087-8566-4d16-a7a1-f20635823349" providerId="ADAL" clId="{28A45800-A829-4FF9-9AF1-45101DDF326D}" dt="2022-11-27T18:04:54.027" v="3125" actId="20577"/>
      <pc:docMkLst>
        <pc:docMk/>
      </pc:docMkLst>
      <pc:sldChg chg="addSp delSp modSp">
        <pc:chgData name="TRIGUEROS MUÑOZ, MIGUEL" userId="93f31087-8566-4d16-a7a1-f20635823349" providerId="ADAL" clId="{28A45800-A829-4FF9-9AF1-45101DDF326D}" dt="2022-11-20T17:38:11.657" v="78"/>
        <pc:sldMkLst>
          <pc:docMk/>
          <pc:sldMk cId="308865771" sldId="256"/>
        </pc:sldMkLst>
      </pc:sldChg>
      <pc:sldChg chg="modSp mod">
        <pc:chgData name="TRIGUEROS MUÑOZ, MIGUEL" userId="93f31087-8566-4d16-a7a1-f20635823349" providerId="ADAL" clId="{28A45800-A829-4FF9-9AF1-45101DDF326D}" dt="2022-11-21T11:24:52.245" v="89" actId="207"/>
        <pc:sldMkLst>
          <pc:docMk/>
          <pc:sldMk cId="2182144064" sldId="295"/>
        </pc:sldMkLst>
      </pc:sldChg>
      <pc:sldChg chg="delSp del mod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3881213358" sldId="296"/>
        </pc:sldMkLst>
      </pc:sldChg>
      <pc:sldChg chg="del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651048111" sldId="297"/>
        </pc:sldMkLst>
      </pc:sldChg>
      <pc:sldChg chg="del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1285496475" sldId="298"/>
        </pc:sldMkLst>
      </pc:sldChg>
      <pc:sldChg chg="del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975738591" sldId="299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1286011775" sldId="300"/>
        </pc:sldMkLst>
      </pc:sldChg>
      <pc:sldChg chg="modSp mod">
        <pc:chgData name="TRIGUEROS MUÑOZ, MIGUEL" userId="93f31087-8566-4d16-a7a1-f20635823349" providerId="ADAL" clId="{28A45800-A829-4FF9-9AF1-45101DDF326D}" dt="2022-11-20T17:33:14.803" v="28" actId="20577"/>
        <pc:sldMkLst>
          <pc:docMk/>
          <pc:sldMk cId="1662085430" sldId="302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1878582030" sldId="304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524834107" sldId="305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3007344242" sldId="306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1441313987" sldId="308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1679762254" sldId="309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2242644199" sldId="310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1813723418" sldId="311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2269836530" sldId="312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1814859966" sldId="313"/>
        </pc:sldMkLst>
      </pc:sldChg>
      <pc:sldChg chg="addSp delSp modSp mod">
        <pc:chgData name="TRIGUEROS MUÑOZ, MIGUEL" userId="93f31087-8566-4d16-a7a1-f20635823349" providerId="ADAL" clId="{28A45800-A829-4FF9-9AF1-45101DDF326D}" dt="2022-11-21T11:39:53.543" v="761" actId="1076"/>
        <pc:sldMkLst>
          <pc:docMk/>
          <pc:sldMk cId="745458148" sldId="314"/>
        </pc:sldMkLst>
      </pc:sldChg>
      <pc:sldChg chg="delSp del mod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279635090" sldId="315"/>
        </pc:sldMkLst>
      </pc:sldChg>
      <pc:sldChg chg="addSp delSp modSp new mod">
        <pc:chgData name="TRIGUEROS MUÑOZ, MIGUEL" userId="93f31087-8566-4d16-a7a1-f20635823349" providerId="ADAL" clId="{28A45800-A829-4FF9-9AF1-45101DDF326D}" dt="2022-11-21T11:39:38.909" v="760" actId="207"/>
        <pc:sldMkLst>
          <pc:docMk/>
          <pc:sldMk cId="3526330062" sldId="315"/>
        </pc:sldMkLst>
      </pc:sldChg>
      <pc:sldChg chg="addSp modSp new mod ord">
        <pc:chgData name="TRIGUEROS MUÑOZ, MIGUEL" userId="93f31087-8566-4d16-a7a1-f20635823349" providerId="ADAL" clId="{28A45800-A829-4FF9-9AF1-45101DDF326D}" dt="2022-11-21T12:27:47.805" v="2389" actId="1076"/>
        <pc:sldMkLst>
          <pc:docMk/>
          <pc:sldMk cId="634721557" sldId="316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2861142992" sldId="316"/>
        </pc:sldMkLst>
      </pc:sldChg>
      <pc:sldChg chg="modSp add mod ord">
        <pc:chgData name="TRIGUEROS MUÑOZ, MIGUEL" userId="93f31087-8566-4d16-a7a1-f20635823349" providerId="ADAL" clId="{28A45800-A829-4FF9-9AF1-45101DDF326D}" dt="2022-11-21T11:55:31.506" v="1244"/>
        <pc:sldMkLst>
          <pc:docMk/>
          <pc:sldMk cId="2154345873" sldId="317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2928801094" sldId="317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579504102" sldId="318"/>
        </pc:sldMkLst>
      </pc:sldChg>
      <pc:sldChg chg="addSp delSp modSp add mod">
        <pc:chgData name="TRIGUEROS MUÑOZ, MIGUEL" userId="93f31087-8566-4d16-a7a1-f20635823349" providerId="ADAL" clId="{28A45800-A829-4FF9-9AF1-45101DDF326D}" dt="2022-11-21T12:19:09.079" v="2151" actId="1582"/>
        <pc:sldMkLst>
          <pc:docMk/>
          <pc:sldMk cId="3289438449" sldId="318"/>
        </pc:sldMkLst>
      </pc:sldChg>
      <pc:sldChg chg="addSp delSp modSp add mod">
        <pc:chgData name="TRIGUEROS MUÑOZ, MIGUEL" userId="93f31087-8566-4d16-a7a1-f20635823349" providerId="ADAL" clId="{28A45800-A829-4FF9-9AF1-45101DDF326D}" dt="2022-11-21T19:07:41.195" v="2804" actId="1076"/>
        <pc:sldMkLst>
          <pc:docMk/>
          <pc:sldMk cId="1059083778" sldId="319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3820478449" sldId="319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3143426356" sldId="320"/>
        </pc:sldMkLst>
      </pc:sldChg>
      <pc:sldChg chg="addSp delSp modSp add mod">
        <pc:chgData name="TRIGUEROS MUÑOZ, MIGUEL" userId="93f31087-8566-4d16-a7a1-f20635823349" providerId="ADAL" clId="{28A45800-A829-4FF9-9AF1-45101DDF326D}" dt="2022-11-21T12:28:54.842" v="2393"/>
        <pc:sldMkLst>
          <pc:docMk/>
          <pc:sldMk cId="3948044143" sldId="320"/>
        </pc:sldMkLst>
      </pc:sldChg>
      <pc:sldChg chg="addSp delSp modSp add mod">
        <pc:chgData name="TRIGUEROS MUÑOZ, MIGUEL" userId="93f31087-8566-4d16-a7a1-f20635823349" providerId="ADAL" clId="{28A45800-A829-4FF9-9AF1-45101DDF326D}" dt="2022-11-21T12:51:44.533" v="2796" actId="255"/>
        <pc:sldMkLst>
          <pc:docMk/>
          <pc:sldMk cId="3771477886" sldId="321"/>
        </pc:sldMkLst>
      </pc:sldChg>
      <pc:sldChg chg="addSp delSp modSp mod">
        <pc:chgData name="TRIGUEROS MUÑOZ, MIGUEL" userId="93f31087-8566-4d16-a7a1-f20635823349" providerId="ADAL" clId="{28A45800-A829-4FF9-9AF1-45101DDF326D}" dt="2022-11-27T18:04:28.250" v="3094" actId="1076"/>
        <pc:sldMkLst>
          <pc:docMk/>
          <pc:sldMk cId="4205591290" sldId="324"/>
        </pc:sldMkLst>
      </pc:sldChg>
      <pc:sldChg chg="modSp add mod">
        <pc:chgData name="TRIGUEROS MUÑOZ, MIGUEL" userId="93f31087-8566-4d16-a7a1-f20635823349" providerId="ADAL" clId="{28A45800-A829-4FF9-9AF1-45101DDF326D}" dt="2022-11-27T18:04:54.027" v="3125" actId="20577"/>
        <pc:sldMkLst>
          <pc:docMk/>
          <pc:sldMk cId="3317774778" sldId="325"/>
        </pc:sldMkLst>
      </pc:sldChg>
      <pc:sldMasterChg chg="addSp modSp mod addSldLayout delSldLayout modSldLayout">
        <pc:chgData name="TRIGUEROS MUÑOZ, MIGUEL" userId="93f31087-8566-4d16-a7a1-f20635823349" providerId="ADAL" clId="{28A45800-A829-4FF9-9AF1-45101DDF326D}" dt="2022-11-21T11:53:52.187" v="1236" actId="2696"/>
        <pc:sldMasterMkLst>
          <pc:docMk/>
          <pc:sldMasterMk cId="138951284" sldId="2147483668"/>
        </pc:sldMasterMkLst>
        <pc:sldLayoutChg chg="addSp delSp modSp">
          <pc:chgData name="TRIGUEROS MUÑOZ, MIGUEL" userId="93f31087-8566-4d16-a7a1-f20635823349" providerId="ADAL" clId="{28A45800-A829-4FF9-9AF1-45101DDF326D}" dt="2022-11-20T17:40:05.951" v="87"/>
          <pc:sldLayoutMkLst>
            <pc:docMk/>
            <pc:sldMasterMk cId="138951284" sldId="2147483668"/>
            <pc:sldLayoutMk cId="2151700916" sldId="2147483669"/>
          </pc:sldLayoutMkLst>
        </pc:sldLayoutChg>
        <pc:sldLayoutChg chg="addSp delSp modSp mod">
          <pc:chgData name="TRIGUEROS MUÑOZ, MIGUEL" userId="93f31087-8566-4d16-a7a1-f20635823349" providerId="ADAL" clId="{28A45800-A829-4FF9-9AF1-45101DDF326D}" dt="2022-11-20T17:37:03.080" v="71" actId="21"/>
          <pc:sldLayoutMkLst>
            <pc:docMk/>
            <pc:sldMasterMk cId="138951284" sldId="2147483668"/>
            <pc:sldLayoutMk cId="1423141970" sldId="2147483670"/>
          </pc:sldLayoutMkLst>
        </pc:sldLayoutChg>
        <pc:sldLayoutChg chg="new del mod">
          <pc:chgData name="TRIGUEROS MUÑOZ, MIGUEL" userId="93f31087-8566-4d16-a7a1-f20635823349" providerId="ADAL" clId="{28A45800-A829-4FF9-9AF1-45101DDF326D}" dt="2022-11-21T11:53:52.187" v="1236" actId="2696"/>
          <pc:sldLayoutMkLst>
            <pc:docMk/>
            <pc:sldMasterMk cId="138951284" sldId="2147483668"/>
            <pc:sldLayoutMk cId="1007035637" sldId="2147483686"/>
          </pc:sldLayoutMkLst>
        </pc:sldLayoutChg>
        <pc:sldLayoutChg chg="new del mod">
          <pc:chgData name="TRIGUEROS MUÑOZ, MIGUEL" userId="93f31087-8566-4d16-a7a1-f20635823349" providerId="ADAL" clId="{28A45800-A829-4FF9-9AF1-45101DDF326D}" dt="2022-11-21T11:53:51.191" v="1235" actId="2696"/>
          <pc:sldLayoutMkLst>
            <pc:docMk/>
            <pc:sldMasterMk cId="138951284" sldId="2147483668"/>
            <pc:sldLayoutMk cId="2906178998" sldId="2147483687"/>
          </pc:sldLayoutMkLst>
        </pc:sldLayoutChg>
      </pc:sldMasterChg>
    </pc:docChg>
  </pc:docChgLst>
  <pc:docChgLst>
    <pc:chgData name="MIGUEL TRIGUEROS MUÑOZ" userId="93f31087-8566-4d16-a7a1-f20635823349" providerId="ADAL" clId="{D9D9E7F2-E429-4C2F-842A-16F14366CABA}"/>
    <pc:docChg chg="undo custSel modSld sldOrd">
      <pc:chgData name="MIGUEL TRIGUEROS MUÑOZ" userId="93f31087-8566-4d16-a7a1-f20635823349" providerId="ADAL" clId="{D9D9E7F2-E429-4C2F-842A-16F14366CABA}" dt="2023-03-07T09:40:29.884" v="127" actId="20577"/>
      <pc:docMkLst>
        <pc:docMk/>
      </pc:docMkLst>
      <pc:sldChg chg="modSp mod">
        <pc:chgData name="MIGUEL TRIGUEROS MUÑOZ" userId="93f31087-8566-4d16-a7a1-f20635823349" providerId="ADAL" clId="{D9D9E7F2-E429-4C2F-842A-16F14366CABA}" dt="2023-02-09T08:33:30.541" v="92"/>
        <pc:sldMkLst>
          <pc:docMk/>
          <pc:sldMk cId="1233132204" sldId="324"/>
        </pc:sldMkLst>
      </pc:sldChg>
      <pc:sldChg chg="addSp modSp mod">
        <pc:chgData name="MIGUEL TRIGUEROS MUÑOZ" userId="93f31087-8566-4d16-a7a1-f20635823349" providerId="ADAL" clId="{D9D9E7F2-E429-4C2F-842A-16F14366CABA}" dt="2023-02-09T08:13:22.616" v="44" actId="1076"/>
        <pc:sldMkLst>
          <pc:docMk/>
          <pc:sldMk cId="3603339752" sldId="327"/>
        </pc:sldMkLst>
      </pc:sldChg>
      <pc:sldChg chg="addSp delSp modSp mod">
        <pc:chgData name="MIGUEL TRIGUEROS MUÑOZ" userId="93f31087-8566-4d16-a7a1-f20635823349" providerId="ADAL" clId="{D9D9E7F2-E429-4C2F-842A-16F14366CABA}" dt="2023-02-09T08:14:55.210" v="48" actId="478"/>
        <pc:sldMkLst>
          <pc:docMk/>
          <pc:sldMk cId="2019887590" sldId="328"/>
        </pc:sldMkLst>
      </pc:sldChg>
      <pc:sldChg chg="addSp modSp mod modAnim">
        <pc:chgData name="MIGUEL TRIGUEROS MUÑOZ" userId="93f31087-8566-4d16-a7a1-f20635823349" providerId="ADAL" clId="{D9D9E7F2-E429-4C2F-842A-16F14366CABA}" dt="2023-02-09T08:18:45.132" v="55"/>
        <pc:sldMkLst>
          <pc:docMk/>
          <pc:sldMk cId="221568864" sldId="330"/>
        </pc:sldMkLst>
      </pc:sldChg>
      <pc:sldChg chg="addSp delSp modSp mod delAnim modAnim">
        <pc:chgData name="MIGUEL TRIGUEROS MUÑOZ" userId="93f31087-8566-4d16-a7a1-f20635823349" providerId="ADAL" clId="{D9D9E7F2-E429-4C2F-842A-16F14366CABA}" dt="2023-02-21T08:53:19.302" v="117" actId="14100"/>
        <pc:sldMkLst>
          <pc:docMk/>
          <pc:sldMk cId="4127143883" sldId="332"/>
        </pc:sldMkLst>
      </pc:sldChg>
      <pc:sldChg chg="modSp mod">
        <pc:chgData name="MIGUEL TRIGUEROS MUÑOZ" userId="93f31087-8566-4d16-a7a1-f20635823349" providerId="ADAL" clId="{D9D9E7F2-E429-4C2F-842A-16F14366CABA}" dt="2023-03-07T09:40:29.884" v="127" actId="20577"/>
        <pc:sldMkLst>
          <pc:docMk/>
          <pc:sldMk cId="3197951045" sldId="343"/>
        </pc:sldMkLst>
      </pc:sldChg>
      <pc:sldChg chg="modSp mod">
        <pc:chgData name="MIGUEL TRIGUEROS MUÑOZ" userId="93f31087-8566-4d16-a7a1-f20635823349" providerId="ADAL" clId="{D9D9E7F2-E429-4C2F-842A-16F14366CABA}" dt="2023-02-09T08:31:52.770" v="75" actId="1076"/>
        <pc:sldMkLst>
          <pc:docMk/>
          <pc:sldMk cId="2553573702" sldId="348"/>
        </pc:sldMkLst>
      </pc:sldChg>
      <pc:sldChg chg="ord">
        <pc:chgData name="MIGUEL TRIGUEROS MUÑOZ" userId="93f31087-8566-4d16-a7a1-f20635823349" providerId="ADAL" clId="{D9D9E7F2-E429-4C2F-842A-16F14366CABA}" dt="2023-02-21T08:51:53.081" v="98"/>
        <pc:sldMkLst>
          <pc:docMk/>
          <pc:sldMk cId="935394600" sldId="349"/>
        </pc:sldMkLst>
      </pc:sldChg>
      <pc:sldChg chg="modSp mod">
        <pc:chgData name="MIGUEL TRIGUEROS MUÑOZ" userId="93f31087-8566-4d16-a7a1-f20635823349" providerId="ADAL" clId="{D9D9E7F2-E429-4C2F-842A-16F14366CABA}" dt="2023-03-07T08:56:50.597" v="119" actId="1076"/>
        <pc:sldMkLst>
          <pc:docMk/>
          <pc:sldMk cId="701045611" sldId="350"/>
        </pc:sldMkLst>
      </pc:sldChg>
    </pc:docChg>
  </pc:docChgLst>
  <pc:docChgLst>
    <pc:chgData name="Miguel Trigueros Muñoz" userId="7753574ed83b4f98" providerId="LiveId" clId="{C1F353F4-A86F-4579-90D2-42D3CBFA80BB}"/>
    <pc:docChg chg="undo redo custSel delSld modSld modMainMaster modSection">
      <pc:chgData name="Miguel Trigueros Muñoz" userId="7753574ed83b4f98" providerId="LiveId" clId="{C1F353F4-A86F-4579-90D2-42D3CBFA80BB}" dt="2025-07-09T11:58:03.877" v="451" actId="478"/>
      <pc:docMkLst>
        <pc:docMk/>
      </pc:docMkLst>
      <pc:sldChg chg="addSp delSp modSp mod">
        <pc:chgData name="Miguel Trigueros Muñoz" userId="7753574ed83b4f98" providerId="LiveId" clId="{C1F353F4-A86F-4579-90D2-42D3CBFA80BB}" dt="2025-07-09T11:23:08.103" v="105" actId="1076"/>
        <pc:sldMkLst>
          <pc:docMk/>
          <pc:sldMk cId="308865771" sldId="256"/>
        </pc:sldMkLst>
        <pc:spChg chg="mod">
          <ac:chgData name="Miguel Trigueros Muñoz" userId="7753574ed83b4f98" providerId="LiveId" clId="{C1F353F4-A86F-4579-90D2-42D3CBFA80BB}" dt="2025-07-09T11:09:06.938" v="23" actId="6549"/>
          <ac:spMkLst>
            <pc:docMk/>
            <pc:sldMk cId="308865771" sldId="256"/>
            <ac:spMk id="2" creationId="{BB6B5ACD-B995-716B-F5F7-1C14289F141D}"/>
          </ac:spMkLst>
        </pc:spChg>
        <pc:spChg chg="add del">
          <ac:chgData name="Miguel Trigueros Muñoz" userId="7753574ed83b4f98" providerId="LiveId" clId="{C1F353F4-A86F-4579-90D2-42D3CBFA80BB}" dt="2025-07-09T11:09:28.272" v="26" actId="478"/>
          <ac:spMkLst>
            <pc:docMk/>
            <pc:sldMk cId="308865771" sldId="256"/>
            <ac:spMk id="5" creationId="{DF732F33-7CA7-6AE2-A901-CD9780BE769B}"/>
          </ac:spMkLst>
        </pc:spChg>
        <pc:spChg chg="mod">
          <ac:chgData name="Miguel Trigueros Muñoz" userId="7753574ed83b4f98" providerId="LiveId" clId="{C1F353F4-A86F-4579-90D2-42D3CBFA80BB}" dt="2025-07-09T11:09:52.987" v="34" actId="1076"/>
          <ac:spMkLst>
            <pc:docMk/>
            <pc:sldMk cId="308865771" sldId="256"/>
            <ac:spMk id="9" creationId="{163AF1D7-99DA-EAC5-BC03-9B1BE7C81353}"/>
          </ac:spMkLst>
        </pc:spChg>
        <pc:picChg chg="del">
          <ac:chgData name="Miguel Trigueros Muñoz" userId="7753574ed83b4f98" providerId="LiveId" clId="{C1F353F4-A86F-4579-90D2-42D3CBFA80BB}" dt="2025-07-09T11:23:02.127" v="100" actId="478"/>
          <ac:picMkLst>
            <pc:docMk/>
            <pc:sldMk cId="308865771" sldId="256"/>
            <ac:picMk id="4" creationId="{BFAE4D01-5466-2746-A809-5FB268E562C0}"/>
          </ac:picMkLst>
        </pc:picChg>
        <pc:picChg chg="add mod">
          <ac:chgData name="Miguel Trigueros Muñoz" userId="7753574ed83b4f98" providerId="LiveId" clId="{C1F353F4-A86F-4579-90D2-42D3CBFA80BB}" dt="2025-07-09T11:23:08.103" v="105" actId="1076"/>
          <ac:picMkLst>
            <pc:docMk/>
            <pc:sldMk cId="308865771" sldId="256"/>
            <ac:picMk id="7" creationId="{2911B25C-DF39-EFAE-F507-7221BEDCE563}"/>
          </ac:picMkLst>
        </pc:picChg>
      </pc:sldChg>
      <pc:sldChg chg="addSp delSp modSp mod modNotesTx">
        <pc:chgData name="Miguel Trigueros Muñoz" userId="7753574ed83b4f98" providerId="LiveId" clId="{C1F353F4-A86F-4579-90D2-42D3CBFA80BB}" dt="2025-07-09T11:47:59.891" v="414" actId="20577"/>
        <pc:sldMkLst>
          <pc:docMk/>
          <pc:sldMk cId="1199431660" sldId="303"/>
        </pc:sldMkLst>
        <pc:spChg chg="mod">
          <ac:chgData name="Miguel Trigueros Muñoz" userId="7753574ed83b4f98" providerId="LiveId" clId="{C1F353F4-A86F-4579-90D2-42D3CBFA80BB}" dt="2025-07-09T11:44:33.676" v="410" actId="207"/>
          <ac:spMkLst>
            <pc:docMk/>
            <pc:sldMk cId="1199431660" sldId="303"/>
            <ac:spMk id="3" creationId="{091CCF6D-BA8B-6C62-BBAD-9E4D924744CE}"/>
          </ac:spMkLst>
        </pc:spChg>
        <pc:picChg chg="del">
          <ac:chgData name="Miguel Trigueros Muñoz" userId="7753574ed83b4f98" providerId="LiveId" clId="{C1F353F4-A86F-4579-90D2-42D3CBFA80BB}" dt="2025-07-09T11:13:39.826" v="48" actId="478"/>
          <ac:picMkLst>
            <pc:docMk/>
            <pc:sldMk cId="1199431660" sldId="303"/>
            <ac:picMk id="5" creationId="{80BF1D00-D8D9-7161-886B-E644EA60C23F}"/>
          </ac:picMkLst>
        </pc:picChg>
        <pc:picChg chg="add mod">
          <ac:chgData name="Miguel Trigueros Muñoz" userId="7753574ed83b4f98" providerId="LiveId" clId="{C1F353F4-A86F-4579-90D2-42D3CBFA80BB}" dt="2025-07-09T11:41:47.007" v="287" actId="1076"/>
          <ac:picMkLst>
            <pc:docMk/>
            <pc:sldMk cId="1199431660" sldId="303"/>
            <ac:picMk id="6" creationId="{A74DB884-0624-F895-C547-EABC1887774D}"/>
          </ac:picMkLst>
        </pc:picChg>
      </pc:sldChg>
      <pc:sldChg chg="addSp delSp modSp mod">
        <pc:chgData name="Miguel Trigueros Muñoz" userId="7753574ed83b4f98" providerId="LiveId" clId="{C1F353F4-A86F-4579-90D2-42D3CBFA80BB}" dt="2025-07-09T11:14:04.507" v="55" actId="14100"/>
        <pc:sldMkLst>
          <pc:docMk/>
          <pc:sldMk cId="2709855411" sldId="305"/>
        </pc:sldMkLst>
        <pc:spChg chg="add del mod">
          <ac:chgData name="Miguel Trigueros Muñoz" userId="7753574ed83b4f98" providerId="LiveId" clId="{C1F353F4-A86F-4579-90D2-42D3CBFA80BB}" dt="2025-07-09T11:13:56.667" v="53" actId="478"/>
          <ac:spMkLst>
            <pc:docMk/>
            <pc:sldMk cId="2709855411" sldId="305"/>
            <ac:spMk id="4" creationId="{A1DEE644-AFA7-E1E5-1516-41E9318D7FFC}"/>
          </ac:spMkLst>
        </pc:spChg>
        <pc:picChg chg="del">
          <ac:chgData name="Miguel Trigueros Muñoz" userId="7753574ed83b4f98" providerId="LiveId" clId="{C1F353F4-A86F-4579-90D2-42D3CBFA80BB}" dt="2025-07-09T11:13:53.152" v="51" actId="478"/>
          <ac:picMkLst>
            <pc:docMk/>
            <pc:sldMk cId="2709855411" sldId="305"/>
            <ac:picMk id="5" creationId="{80BF1D00-D8D9-7161-886B-E644EA60C23F}"/>
          </ac:picMkLst>
        </pc:picChg>
        <pc:picChg chg="add mod">
          <ac:chgData name="Miguel Trigueros Muñoz" userId="7753574ed83b4f98" providerId="LiveId" clId="{C1F353F4-A86F-4579-90D2-42D3CBFA80BB}" dt="2025-07-09T11:14:04.507" v="55" actId="14100"/>
          <ac:picMkLst>
            <pc:docMk/>
            <pc:sldMk cId="2709855411" sldId="305"/>
            <ac:picMk id="6" creationId="{6A7C6FD5-4651-405A-2562-8BA4D5EE30DE}"/>
          </ac:picMkLst>
        </pc:picChg>
      </pc:sldChg>
      <pc:sldChg chg="modSp mod">
        <pc:chgData name="Miguel Trigueros Muñoz" userId="7753574ed83b4f98" providerId="LiveId" clId="{C1F353F4-A86F-4579-90D2-42D3CBFA80BB}" dt="2025-07-09T11:47:10.217" v="413" actId="207"/>
        <pc:sldMkLst>
          <pc:docMk/>
          <pc:sldMk cId="2149501464" sldId="306"/>
        </pc:sldMkLst>
        <pc:spChg chg="mod">
          <ac:chgData name="Miguel Trigueros Muñoz" userId="7753574ed83b4f98" providerId="LiveId" clId="{C1F353F4-A86F-4579-90D2-42D3CBFA80BB}" dt="2025-07-09T11:47:10.217" v="413" actId="207"/>
          <ac:spMkLst>
            <pc:docMk/>
            <pc:sldMk cId="2149501464" sldId="306"/>
            <ac:spMk id="2" creationId="{C1B668C9-961E-3A95-4F72-1BEA1C69C0D0}"/>
          </ac:spMkLst>
        </pc:spChg>
      </pc:sldChg>
      <pc:sldChg chg="modSp mod">
        <pc:chgData name="Miguel Trigueros Muñoz" userId="7753574ed83b4f98" providerId="LiveId" clId="{C1F353F4-A86F-4579-90D2-42D3CBFA80BB}" dt="2025-06-26T17:09:33.820" v="5" actId="20577"/>
        <pc:sldMkLst>
          <pc:docMk/>
          <pc:sldMk cId="2631893896" sldId="308"/>
        </pc:sldMkLst>
        <pc:spChg chg="mod">
          <ac:chgData name="Miguel Trigueros Muñoz" userId="7753574ed83b4f98" providerId="LiveId" clId="{C1F353F4-A86F-4579-90D2-42D3CBFA80BB}" dt="2025-06-26T17:09:33.820" v="5" actId="20577"/>
          <ac:spMkLst>
            <pc:docMk/>
            <pc:sldMk cId="2631893896" sldId="308"/>
            <ac:spMk id="3" creationId="{5FE15F34-36AC-E77B-0031-DB9A63AAAAB7}"/>
          </ac:spMkLst>
        </pc:spChg>
      </pc:sldChg>
      <pc:sldChg chg="modSp mod">
        <pc:chgData name="Miguel Trigueros Muñoz" userId="7753574ed83b4f98" providerId="LiveId" clId="{C1F353F4-A86F-4579-90D2-42D3CBFA80BB}" dt="2025-06-26T17:14:48.733" v="6" actId="11"/>
        <pc:sldMkLst>
          <pc:docMk/>
          <pc:sldMk cId="3704054046" sldId="309"/>
        </pc:sldMkLst>
        <pc:spChg chg="mod">
          <ac:chgData name="Miguel Trigueros Muñoz" userId="7753574ed83b4f98" providerId="LiveId" clId="{C1F353F4-A86F-4579-90D2-42D3CBFA80BB}" dt="2025-06-26T17:14:48.733" v="6" actId="11"/>
          <ac:spMkLst>
            <pc:docMk/>
            <pc:sldMk cId="3704054046" sldId="309"/>
            <ac:spMk id="3" creationId="{5FE15F34-36AC-E77B-0031-DB9A63AAAAB7}"/>
          </ac:spMkLst>
        </pc:spChg>
      </pc:sldChg>
      <pc:sldChg chg="modSp mod">
        <pc:chgData name="Miguel Trigueros Muñoz" userId="7753574ed83b4f98" providerId="LiveId" clId="{C1F353F4-A86F-4579-90D2-42D3CBFA80BB}" dt="2025-06-26T17:15:18.874" v="8" actId="20577"/>
        <pc:sldMkLst>
          <pc:docMk/>
          <pc:sldMk cId="4177082805" sldId="310"/>
        </pc:sldMkLst>
        <pc:spChg chg="mod">
          <ac:chgData name="Miguel Trigueros Muñoz" userId="7753574ed83b4f98" providerId="LiveId" clId="{C1F353F4-A86F-4579-90D2-42D3CBFA80BB}" dt="2025-06-26T17:15:18.874" v="8" actId="20577"/>
          <ac:spMkLst>
            <pc:docMk/>
            <pc:sldMk cId="4177082805" sldId="310"/>
            <ac:spMk id="3" creationId="{58C9FA3A-A4AC-A764-EF97-2221C643556D}"/>
          </ac:spMkLst>
        </pc:spChg>
      </pc:sldChg>
      <pc:sldChg chg="addSp delSp modSp mod">
        <pc:chgData name="Miguel Trigueros Muñoz" userId="7753574ed83b4f98" providerId="LiveId" clId="{C1F353F4-A86F-4579-90D2-42D3CBFA80BB}" dt="2025-07-09T11:16:45.552" v="95" actId="1076"/>
        <pc:sldMkLst>
          <pc:docMk/>
          <pc:sldMk cId="850771586" sldId="312"/>
        </pc:sldMkLst>
        <pc:grpChg chg="del mod">
          <ac:chgData name="Miguel Trigueros Muñoz" userId="7753574ed83b4f98" providerId="LiveId" clId="{C1F353F4-A86F-4579-90D2-42D3CBFA80BB}" dt="2025-07-09T11:16:03.880" v="69" actId="478"/>
          <ac:grpSpMkLst>
            <pc:docMk/>
            <pc:sldMk cId="850771586" sldId="312"/>
            <ac:grpSpMk id="9" creationId="{4EE2987F-A899-D9DD-14F4-52FB01711A0C}"/>
          </ac:grpSpMkLst>
        </pc:grpChg>
        <pc:picChg chg="add mod modCrop">
          <ac:chgData name="Miguel Trigueros Muñoz" userId="7753574ed83b4f98" providerId="LiveId" clId="{C1F353F4-A86F-4579-90D2-42D3CBFA80BB}" dt="2025-07-09T11:16:45.552" v="95" actId="1076"/>
          <ac:picMkLst>
            <pc:docMk/>
            <pc:sldMk cId="850771586" sldId="312"/>
            <ac:picMk id="4" creationId="{A78E2E78-CC09-DDB5-B413-DE4E7F0239E3}"/>
          </ac:picMkLst>
        </pc:picChg>
        <pc:picChg chg="add mod modCrop">
          <ac:chgData name="Miguel Trigueros Muñoz" userId="7753574ed83b4f98" providerId="LiveId" clId="{C1F353F4-A86F-4579-90D2-42D3CBFA80BB}" dt="2025-07-09T11:16:45.552" v="95" actId="1076"/>
          <ac:picMkLst>
            <pc:docMk/>
            <pc:sldMk cId="850771586" sldId="312"/>
            <ac:picMk id="5" creationId="{60CC988E-EE53-35E3-BB80-92D89590D73A}"/>
          </ac:picMkLst>
        </pc:picChg>
      </pc:sldChg>
      <pc:sldChg chg="addSp delSp modSp mod">
        <pc:chgData name="Miguel Trigueros Muñoz" userId="7753574ed83b4f98" providerId="LiveId" clId="{C1F353F4-A86F-4579-90D2-42D3CBFA80BB}" dt="2025-07-09T11:23:38.129" v="111" actId="1076"/>
        <pc:sldMkLst>
          <pc:docMk/>
          <pc:sldMk cId="3814043732" sldId="318"/>
        </pc:sldMkLst>
        <pc:picChg chg="add mod">
          <ac:chgData name="Miguel Trigueros Muñoz" userId="7753574ed83b4f98" providerId="LiveId" clId="{C1F353F4-A86F-4579-90D2-42D3CBFA80BB}" dt="2025-07-09T11:23:38.129" v="111" actId="1076"/>
          <ac:picMkLst>
            <pc:docMk/>
            <pc:sldMk cId="3814043732" sldId="318"/>
            <ac:picMk id="4" creationId="{9112C2F4-FD0E-070F-8AB8-F4CBAC329164}"/>
          </ac:picMkLst>
        </pc:picChg>
        <pc:picChg chg="del">
          <ac:chgData name="Miguel Trigueros Muñoz" userId="7753574ed83b4f98" providerId="LiveId" clId="{C1F353F4-A86F-4579-90D2-42D3CBFA80BB}" dt="2025-07-09T11:23:33.189" v="106" actId="478"/>
          <ac:picMkLst>
            <pc:docMk/>
            <pc:sldMk cId="3814043732" sldId="318"/>
            <ac:picMk id="9" creationId="{A8C4CAAE-6C20-EAE4-ACE8-71DC67A7E039}"/>
          </ac:picMkLst>
        </pc:picChg>
      </pc:sldChg>
      <pc:sldChg chg="addSp delSp modSp mod">
        <pc:chgData name="Miguel Trigueros Muñoz" userId="7753574ed83b4f98" providerId="LiveId" clId="{C1F353F4-A86F-4579-90D2-42D3CBFA80BB}" dt="2025-07-09T11:23:54.451" v="119" actId="1076"/>
        <pc:sldMkLst>
          <pc:docMk/>
          <pc:sldMk cId="2758391813" sldId="319"/>
        </pc:sldMkLst>
        <pc:picChg chg="del">
          <ac:chgData name="Miguel Trigueros Muñoz" userId="7753574ed83b4f98" providerId="LiveId" clId="{C1F353F4-A86F-4579-90D2-42D3CBFA80BB}" dt="2025-07-09T11:19:27.046" v="99" actId="478"/>
          <ac:picMkLst>
            <pc:docMk/>
            <pc:sldMk cId="2758391813" sldId="319"/>
            <ac:picMk id="3" creationId="{A9F884EF-667D-7454-7727-8558C5B011DC}"/>
          </ac:picMkLst>
        </pc:picChg>
        <pc:picChg chg="add mod modCrop">
          <ac:chgData name="Miguel Trigueros Muñoz" userId="7753574ed83b4f98" providerId="LiveId" clId="{C1F353F4-A86F-4579-90D2-42D3CBFA80BB}" dt="2025-07-09T11:23:54.451" v="119" actId="1076"/>
          <ac:picMkLst>
            <pc:docMk/>
            <pc:sldMk cId="2758391813" sldId="319"/>
            <ac:picMk id="5" creationId="{A4DCB747-5AAD-3772-35B9-F7E40158406C}"/>
          </ac:picMkLst>
        </pc:picChg>
        <pc:picChg chg="del">
          <ac:chgData name="Miguel Trigueros Muñoz" userId="7753574ed83b4f98" providerId="LiveId" clId="{C1F353F4-A86F-4579-90D2-42D3CBFA80BB}" dt="2025-07-09T11:23:42.024" v="112" actId="478"/>
          <ac:picMkLst>
            <pc:docMk/>
            <pc:sldMk cId="2758391813" sldId="319"/>
            <ac:picMk id="9" creationId="{A8C4CAAE-6C20-EAE4-ACE8-71DC67A7E039}"/>
          </ac:picMkLst>
        </pc:picChg>
      </pc:sldChg>
      <pc:sldChg chg="addSp delSp modSp mod">
        <pc:chgData name="Miguel Trigueros Muñoz" userId="7753574ed83b4f98" providerId="LiveId" clId="{C1F353F4-A86F-4579-90D2-42D3CBFA80BB}" dt="2025-07-09T11:36:26.739" v="252" actId="166"/>
        <pc:sldMkLst>
          <pc:docMk/>
          <pc:sldMk cId="3985844070" sldId="320"/>
        </pc:sldMkLst>
        <pc:spChg chg="mod">
          <ac:chgData name="Miguel Trigueros Muñoz" userId="7753574ed83b4f98" providerId="LiveId" clId="{C1F353F4-A86F-4579-90D2-42D3CBFA80BB}" dt="2025-07-09T11:36:23.055" v="251" actId="1076"/>
          <ac:spMkLst>
            <pc:docMk/>
            <pc:sldMk cId="3985844070" sldId="320"/>
            <ac:spMk id="19" creationId="{250F8681-E368-F7D0-35F0-EF50B07F2D24}"/>
          </ac:spMkLst>
        </pc:spChg>
        <pc:grpChg chg="ord">
          <ac:chgData name="Miguel Trigueros Muñoz" userId="7753574ed83b4f98" providerId="LiveId" clId="{C1F353F4-A86F-4579-90D2-42D3CBFA80BB}" dt="2025-07-09T11:36:26.739" v="252" actId="166"/>
          <ac:grpSpMkLst>
            <pc:docMk/>
            <pc:sldMk cId="3985844070" sldId="320"/>
            <ac:grpSpMk id="18" creationId="{824D3D55-D0D7-E2F1-E53E-07DB144AAAAB}"/>
          </ac:grpSpMkLst>
        </pc:grpChg>
        <pc:picChg chg="del mod modCrop">
          <ac:chgData name="Miguel Trigueros Muñoz" userId="7753574ed83b4f98" providerId="LiveId" clId="{C1F353F4-A86F-4579-90D2-42D3CBFA80BB}" dt="2025-07-09T11:36:10.273" v="246" actId="478"/>
          <ac:picMkLst>
            <pc:docMk/>
            <pc:sldMk cId="3985844070" sldId="320"/>
            <ac:picMk id="3" creationId="{074D6594-2DB5-ACBD-18CC-85EDABB44E3A}"/>
          </ac:picMkLst>
        </pc:picChg>
        <pc:picChg chg="add mod ord">
          <ac:chgData name="Miguel Trigueros Muñoz" userId="7753574ed83b4f98" providerId="LiveId" clId="{C1F353F4-A86F-4579-90D2-42D3CBFA80BB}" dt="2025-07-09T11:36:17.508" v="250" actId="167"/>
          <ac:picMkLst>
            <pc:docMk/>
            <pc:sldMk cId="3985844070" sldId="320"/>
            <ac:picMk id="4" creationId="{7987355C-31C8-3BD4-11CC-AEA3234B1FB5}"/>
          </ac:picMkLst>
        </pc:picChg>
      </pc:sldChg>
      <pc:sldChg chg="addSp delSp modSp mod">
        <pc:chgData name="Miguel Trigueros Muñoz" userId="7753574ed83b4f98" providerId="LiveId" clId="{C1F353F4-A86F-4579-90D2-42D3CBFA80BB}" dt="2025-07-09T11:24:43.481" v="133" actId="1076"/>
        <pc:sldMkLst>
          <pc:docMk/>
          <pc:sldMk cId="192165164" sldId="321"/>
        </pc:sldMkLst>
        <pc:spChg chg="add mod">
          <ac:chgData name="Miguel Trigueros Muñoz" userId="7753574ed83b4f98" providerId="LiveId" clId="{C1F353F4-A86F-4579-90D2-42D3CBFA80BB}" dt="2025-07-09T11:24:43.481" v="133" actId="1076"/>
          <ac:spMkLst>
            <pc:docMk/>
            <pc:sldMk cId="192165164" sldId="321"/>
            <ac:spMk id="5" creationId="{BA6FB14F-CBC1-BD0C-EEDE-53426DB7168A}"/>
          </ac:spMkLst>
        </pc:spChg>
        <pc:picChg chg="del">
          <ac:chgData name="Miguel Trigueros Muñoz" userId="7753574ed83b4f98" providerId="LiveId" clId="{C1F353F4-A86F-4579-90D2-42D3CBFA80BB}" dt="2025-07-09T11:24:40.723" v="131" actId="478"/>
          <ac:picMkLst>
            <pc:docMk/>
            <pc:sldMk cId="192165164" sldId="321"/>
            <ac:picMk id="3" creationId="{074D6594-2DB5-ACBD-18CC-85EDABB44E3A}"/>
          </ac:picMkLst>
        </pc:picChg>
      </pc:sldChg>
      <pc:sldChg chg="addSp delSp modSp mod">
        <pc:chgData name="Miguel Trigueros Muñoz" userId="7753574ed83b4f98" providerId="LiveId" clId="{C1F353F4-A86F-4579-90D2-42D3CBFA80BB}" dt="2025-07-09T11:34:07.056" v="221" actId="1076"/>
        <pc:sldMkLst>
          <pc:docMk/>
          <pc:sldMk cId="714772802" sldId="322"/>
        </pc:sldMkLst>
        <pc:grpChg chg="add del">
          <ac:chgData name="Miguel Trigueros Muñoz" userId="7753574ed83b4f98" providerId="LiveId" clId="{C1F353F4-A86F-4579-90D2-42D3CBFA80BB}" dt="2025-07-09T11:33:49.980" v="214" actId="478"/>
          <ac:grpSpMkLst>
            <pc:docMk/>
            <pc:sldMk cId="714772802" sldId="322"/>
            <ac:grpSpMk id="6" creationId="{833530BF-C242-3FE6-74EF-A4A3298CF832}"/>
          </ac:grpSpMkLst>
        </pc:grpChg>
        <pc:picChg chg="add mod">
          <ac:chgData name="Miguel Trigueros Muñoz" userId="7753574ed83b4f98" providerId="LiveId" clId="{C1F353F4-A86F-4579-90D2-42D3CBFA80BB}" dt="2025-07-09T11:33:37.132" v="208"/>
          <ac:picMkLst>
            <pc:docMk/>
            <pc:sldMk cId="714772802" sldId="322"/>
            <ac:picMk id="4" creationId="{39C459E3-9C03-E4A2-8492-A3EEFF6E2E25}"/>
          </ac:picMkLst>
        </pc:picChg>
        <pc:picChg chg="add mod">
          <ac:chgData name="Miguel Trigueros Muñoz" userId="7753574ed83b4f98" providerId="LiveId" clId="{C1F353F4-A86F-4579-90D2-42D3CBFA80BB}" dt="2025-07-09T11:33:40.856" v="213"/>
          <ac:picMkLst>
            <pc:docMk/>
            <pc:sldMk cId="714772802" sldId="322"/>
            <ac:picMk id="10" creationId="{93EA76C7-DD48-C494-4311-2AE736757207}"/>
          </ac:picMkLst>
        </pc:picChg>
        <pc:picChg chg="add mod ord">
          <ac:chgData name="Miguel Trigueros Muñoz" userId="7753574ed83b4f98" providerId="LiveId" clId="{C1F353F4-A86F-4579-90D2-42D3CBFA80BB}" dt="2025-07-09T11:34:07.056" v="221" actId="1076"/>
          <ac:picMkLst>
            <pc:docMk/>
            <pc:sldMk cId="714772802" sldId="322"/>
            <ac:picMk id="12" creationId="{1ACD7EAA-CF95-78C1-EF81-3D319A6CCB05}"/>
          </ac:picMkLst>
        </pc:picChg>
      </pc:sldChg>
      <pc:sldChg chg="addSp delSp modSp mod">
        <pc:chgData name="Miguel Trigueros Muñoz" userId="7753574ed83b4f98" providerId="LiveId" clId="{C1F353F4-A86F-4579-90D2-42D3CBFA80BB}" dt="2025-07-09T11:34:23.137" v="225" actId="167"/>
        <pc:sldMkLst>
          <pc:docMk/>
          <pc:sldMk cId="204852977" sldId="323"/>
        </pc:sldMkLst>
        <pc:spChg chg="add mod">
          <ac:chgData name="Miguel Trigueros Muñoz" userId="7753574ed83b4f98" providerId="LiveId" clId="{C1F353F4-A86F-4579-90D2-42D3CBFA80BB}" dt="2025-07-09T11:31:28.197" v="187" actId="6549"/>
          <ac:spMkLst>
            <pc:docMk/>
            <pc:sldMk cId="204852977" sldId="323"/>
            <ac:spMk id="3" creationId="{8B0D1DF3-D932-FBC7-A15D-3FDAAAC72749}"/>
          </ac:spMkLst>
        </pc:spChg>
        <pc:picChg chg="del">
          <ac:chgData name="Miguel Trigueros Muñoz" userId="7753574ed83b4f98" providerId="LiveId" clId="{C1F353F4-A86F-4579-90D2-42D3CBFA80BB}" dt="2025-07-09T11:34:13.763" v="222" actId="478"/>
          <ac:picMkLst>
            <pc:docMk/>
            <pc:sldMk cId="204852977" sldId="323"/>
            <ac:picMk id="4" creationId="{0C2B1A5D-120B-D958-F987-20323F12E2B0}"/>
          </ac:picMkLst>
        </pc:picChg>
        <pc:picChg chg="add mod ord">
          <ac:chgData name="Miguel Trigueros Muñoz" userId="7753574ed83b4f98" providerId="LiveId" clId="{C1F353F4-A86F-4579-90D2-42D3CBFA80BB}" dt="2025-07-09T11:34:23.137" v="225" actId="167"/>
          <ac:picMkLst>
            <pc:docMk/>
            <pc:sldMk cId="204852977" sldId="323"/>
            <ac:picMk id="6" creationId="{37DD10AF-F580-5EA4-0232-8D0160D31CEB}"/>
          </ac:picMkLst>
        </pc:picChg>
      </pc:sldChg>
      <pc:sldChg chg="addSp delSp modSp mod">
        <pc:chgData name="Miguel Trigueros Muñoz" userId="7753574ed83b4f98" providerId="LiveId" clId="{C1F353F4-A86F-4579-90D2-42D3CBFA80BB}" dt="2025-07-09T11:34:54.577" v="237" actId="167"/>
        <pc:sldMkLst>
          <pc:docMk/>
          <pc:sldMk cId="1233132204" sldId="324"/>
        </pc:sldMkLst>
        <pc:spChg chg="add mod">
          <ac:chgData name="Miguel Trigueros Muñoz" userId="7753574ed83b4f98" providerId="LiveId" clId="{C1F353F4-A86F-4579-90D2-42D3CBFA80BB}" dt="2025-07-09T11:34:44.919" v="232" actId="255"/>
          <ac:spMkLst>
            <pc:docMk/>
            <pc:sldMk cId="1233132204" sldId="324"/>
            <ac:spMk id="3" creationId="{7DE2C9D9-0E09-1206-C3E4-52B5099BC5B9}"/>
          </ac:spMkLst>
        </pc:spChg>
        <pc:picChg chg="add mod ord">
          <ac:chgData name="Miguel Trigueros Muñoz" userId="7753574ed83b4f98" providerId="LiveId" clId="{C1F353F4-A86F-4579-90D2-42D3CBFA80BB}" dt="2025-07-09T11:34:54.577" v="237" actId="167"/>
          <ac:picMkLst>
            <pc:docMk/>
            <pc:sldMk cId="1233132204" sldId="324"/>
            <ac:picMk id="4" creationId="{CD51FD19-006A-90FC-67C4-C64507E1C365}"/>
          </ac:picMkLst>
        </pc:picChg>
        <pc:picChg chg="del">
          <ac:chgData name="Miguel Trigueros Muñoz" userId="7753574ed83b4f98" providerId="LiveId" clId="{C1F353F4-A86F-4579-90D2-42D3CBFA80BB}" dt="2025-07-09T11:34:28.254" v="226" actId="478"/>
          <ac:picMkLst>
            <pc:docMk/>
            <pc:sldMk cId="1233132204" sldId="324"/>
            <ac:picMk id="11" creationId="{5BBB29E0-9E59-3DE2-D5E6-433865F3AB35}"/>
          </ac:picMkLst>
        </pc:picChg>
      </pc:sldChg>
      <pc:sldChg chg="addSp delSp modSp mod">
        <pc:chgData name="Miguel Trigueros Muñoz" userId="7753574ed83b4f98" providerId="LiveId" clId="{C1F353F4-A86F-4579-90D2-42D3CBFA80BB}" dt="2025-07-09T11:24:08.323" v="124" actId="1076"/>
        <pc:sldMkLst>
          <pc:docMk/>
          <pc:sldMk cId="1946226536" sldId="325"/>
        </pc:sldMkLst>
        <pc:spChg chg="add mod">
          <ac:chgData name="Miguel Trigueros Muñoz" userId="7753574ed83b4f98" providerId="LiveId" clId="{C1F353F4-A86F-4579-90D2-42D3CBFA80BB}" dt="2025-07-09T11:19:17.856" v="98" actId="6549"/>
          <ac:spMkLst>
            <pc:docMk/>
            <pc:sldMk cId="1946226536" sldId="325"/>
            <ac:spMk id="4" creationId="{859B8189-16AF-D60A-8066-FBCC2C600946}"/>
          </ac:spMkLst>
        </pc:spChg>
        <pc:picChg chg="del">
          <ac:chgData name="Miguel Trigueros Muñoz" userId="7753574ed83b4f98" providerId="LiveId" clId="{C1F353F4-A86F-4579-90D2-42D3CBFA80BB}" dt="2025-07-09T11:19:13.221" v="96" actId="478"/>
          <ac:picMkLst>
            <pc:docMk/>
            <pc:sldMk cId="1946226536" sldId="325"/>
            <ac:picMk id="3" creationId="{074D6594-2DB5-ACBD-18CC-85EDABB44E3A}"/>
          </ac:picMkLst>
        </pc:picChg>
        <pc:picChg chg="add mod">
          <ac:chgData name="Miguel Trigueros Muñoz" userId="7753574ed83b4f98" providerId="LiveId" clId="{C1F353F4-A86F-4579-90D2-42D3CBFA80BB}" dt="2025-07-09T11:24:08.323" v="124" actId="1076"/>
          <ac:picMkLst>
            <pc:docMk/>
            <pc:sldMk cId="1946226536" sldId="325"/>
            <ac:picMk id="5" creationId="{C5ECA0A2-920C-A83A-DBCB-5C551E0A071C}"/>
          </ac:picMkLst>
        </pc:picChg>
        <pc:picChg chg="del">
          <ac:chgData name="Miguel Trigueros Muñoz" userId="7753574ed83b4f98" providerId="LiveId" clId="{C1F353F4-A86F-4579-90D2-42D3CBFA80BB}" dt="2025-07-09T11:23:58.008" v="120" actId="478"/>
          <ac:picMkLst>
            <pc:docMk/>
            <pc:sldMk cId="1946226536" sldId="325"/>
            <ac:picMk id="9" creationId="{A8C4CAAE-6C20-EAE4-ACE8-71DC67A7E039}"/>
          </ac:picMkLst>
        </pc:picChg>
      </pc:sldChg>
      <pc:sldChg chg="addSp delSp modSp del mod">
        <pc:chgData name="Miguel Trigueros Muñoz" userId="7753574ed83b4f98" providerId="LiveId" clId="{C1F353F4-A86F-4579-90D2-42D3CBFA80BB}" dt="2025-07-09T11:56:47.047" v="438" actId="47"/>
        <pc:sldMkLst>
          <pc:docMk/>
          <pc:sldMk cId="3516099513" sldId="326"/>
        </pc:sldMkLst>
        <pc:picChg chg="add mod">
          <ac:chgData name="Miguel Trigueros Muñoz" userId="7753574ed83b4f98" providerId="LiveId" clId="{C1F353F4-A86F-4579-90D2-42D3CBFA80BB}" dt="2025-07-09T11:26:50.765" v="140"/>
          <ac:picMkLst>
            <pc:docMk/>
            <pc:sldMk cId="3516099513" sldId="326"/>
            <ac:picMk id="3" creationId="{723635A0-6E63-4AB2-0586-7C8D60A589FF}"/>
          </ac:picMkLst>
        </pc:picChg>
        <pc:picChg chg="add mod">
          <ac:chgData name="Miguel Trigueros Muñoz" userId="7753574ed83b4f98" providerId="LiveId" clId="{C1F353F4-A86F-4579-90D2-42D3CBFA80BB}" dt="2025-07-09T11:27:12.957" v="145" actId="14100"/>
          <ac:picMkLst>
            <pc:docMk/>
            <pc:sldMk cId="3516099513" sldId="326"/>
            <ac:picMk id="4" creationId="{9568E942-842F-6EBC-1846-B652B970FC38}"/>
          </ac:picMkLst>
        </pc:picChg>
        <pc:picChg chg="add del">
          <ac:chgData name="Miguel Trigueros Muñoz" userId="7753574ed83b4f98" providerId="LiveId" clId="{C1F353F4-A86F-4579-90D2-42D3CBFA80BB}" dt="2025-07-09T11:27:06.180" v="142" actId="478"/>
          <ac:picMkLst>
            <pc:docMk/>
            <pc:sldMk cId="3516099513" sldId="326"/>
            <ac:picMk id="9" creationId="{A8C4CAAE-6C20-EAE4-ACE8-71DC67A7E039}"/>
          </ac:picMkLst>
        </pc:picChg>
      </pc:sldChg>
      <pc:sldChg chg="del">
        <pc:chgData name="Miguel Trigueros Muñoz" userId="7753574ed83b4f98" providerId="LiveId" clId="{C1F353F4-A86F-4579-90D2-42D3CBFA80BB}" dt="2025-07-09T11:56:49.983" v="439" actId="47"/>
        <pc:sldMkLst>
          <pc:docMk/>
          <pc:sldMk cId="3603339752" sldId="327"/>
        </pc:sldMkLst>
      </pc:sldChg>
      <pc:sldChg chg="del">
        <pc:chgData name="Miguel Trigueros Muñoz" userId="7753574ed83b4f98" providerId="LiveId" clId="{C1F353F4-A86F-4579-90D2-42D3CBFA80BB}" dt="2025-07-09T11:56:50.688" v="440" actId="47"/>
        <pc:sldMkLst>
          <pc:docMk/>
          <pc:sldMk cId="2019887590" sldId="328"/>
        </pc:sldMkLst>
      </pc:sldChg>
      <pc:sldChg chg="addSp delSp modSp mod">
        <pc:chgData name="Miguel Trigueros Muñoz" userId="7753574ed83b4f98" providerId="LiveId" clId="{C1F353F4-A86F-4579-90D2-42D3CBFA80BB}" dt="2025-07-09T11:35:36.203" v="245" actId="6549"/>
        <pc:sldMkLst>
          <pc:docMk/>
          <pc:sldMk cId="221568864" sldId="330"/>
        </pc:sldMkLst>
        <pc:spChg chg="add mod">
          <ac:chgData name="Miguel Trigueros Muñoz" userId="7753574ed83b4f98" providerId="LiveId" clId="{C1F353F4-A86F-4579-90D2-42D3CBFA80BB}" dt="2025-07-09T11:35:36.203" v="245" actId="6549"/>
          <ac:spMkLst>
            <pc:docMk/>
            <pc:sldMk cId="221568864" sldId="330"/>
            <ac:spMk id="4" creationId="{B4A589E4-CEBB-6E5F-6F76-308F46249BA0}"/>
          </ac:spMkLst>
        </pc:spChg>
        <pc:picChg chg="del">
          <ac:chgData name="Miguel Trigueros Muñoz" userId="7753574ed83b4f98" providerId="LiveId" clId="{C1F353F4-A86F-4579-90D2-42D3CBFA80BB}" dt="2025-07-09T11:31:44.080" v="189" actId="478"/>
          <ac:picMkLst>
            <pc:docMk/>
            <pc:sldMk cId="221568864" sldId="330"/>
            <ac:picMk id="3" creationId="{918A87EF-BFAD-D4F5-006A-76B36021C684}"/>
          </ac:picMkLst>
        </pc:picChg>
        <pc:picChg chg="add mod ord">
          <ac:chgData name="Miguel Trigueros Muñoz" userId="7753574ed83b4f98" providerId="LiveId" clId="{C1F353F4-A86F-4579-90D2-42D3CBFA80BB}" dt="2025-07-09T11:35:27.806" v="243" actId="14100"/>
          <ac:picMkLst>
            <pc:docMk/>
            <pc:sldMk cId="221568864" sldId="330"/>
            <ac:picMk id="5" creationId="{4B5C6C37-0F7F-AA29-7525-8E8F9A300372}"/>
          </ac:picMkLst>
        </pc:picChg>
      </pc:sldChg>
      <pc:sldChg chg="addSp delSp modSp mod">
        <pc:chgData name="Miguel Trigueros Muñoz" userId="7753574ed83b4f98" providerId="LiveId" clId="{C1F353F4-A86F-4579-90D2-42D3CBFA80BB}" dt="2025-07-09T11:36:50.715" v="259" actId="167"/>
        <pc:sldMkLst>
          <pc:docMk/>
          <pc:sldMk cId="902733379" sldId="331"/>
        </pc:sldMkLst>
        <pc:grpChg chg="del">
          <ac:chgData name="Miguel Trigueros Muñoz" userId="7753574ed83b4f98" providerId="LiveId" clId="{C1F353F4-A86F-4579-90D2-42D3CBFA80BB}" dt="2025-07-09T11:36:35.682" v="253" actId="478"/>
          <ac:grpSpMkLst>
            <pc:docMk/>
            <pc:sldMk cId="902733379" sldId="331"/>
            <ac:grpSpMk id="8" creationId="{F4264B66-A24D-5782-8941-F75E70BFC7E6}"/>
          </ac:grpSpMkLst>
        </pc:grpChg>
        <pc:picChg chg="add mod ord">
          <ac:chgData name="Miguel Trigueros Muñoz" userId="7753574ed83b4f98" providerId="LiveId" clId="{C1F353F4-A86F-4579-90D2-42D3CBFA80BB}" dt="2025-07-09T11:36:50.715" v="259" actId="167"/>
          <ac:picMkLst>
            <pc:docMk/>
            <pc:sldMk cId="902733379" sldId="331"/>
            <ac:picMk id="3" creationId="{C177CBED-5953-F656-28B9-C8B53B188240}"/>
          </ac:picMkLst>
        </pc:picChg>
      </pc:sldChg>
      <pc:sldChg chg="del">
        <pc:chgData name="Miguel Trigueros Muñoz" userId="7753574ed83b4f98" providerId="LiveId" clId="{C1F353F4-A86F-4579-90D2-42D3CBFA80BB}" dt="2025-07-09T11:56:52.269" v="442" actId="47"/>
        <pc:sldMkLst>
          <pc:docMk/>
          <pc:sldMk cId="4127143883" sldId="332"/>
        </pc:sldMkLst>
      </pc:sldChg>
      <pc:sldChg chg="addSp delSp modSp del mod">
        <pc:chgData name="Miguel Trigueros Muñoz" userId="7753574ed83b4f98" providerId="LiveId" clId="{C1F353F4-A86F-4579-90D2-42D3CBFA80BB}" dt="2025-07-09T11:56:55.816" v="443" actId="47"/>
        <pc:sldMkLst>
          <pc:docMk/>
          <pc:sldMk cId="2687185989" sldId="333"/>
        </pc:sldMkLst>
        <pc:picChg chg="add mod">
          <ac:chgData name="Miguel Trigueros Muñoz" userId="7753574ed83b4f98" providerId="LiveId" clId="{C1F353F4-A86F-4579-90D2-42D3CBFA80BB}" dt="2025-07-09T11:27:34.564" v="147"/>
          <ac:picMkLst>
            <pc:docMk/>
            <pc:sldMk cId="2687185989" sldId="333"/>
            <ac:picMk id="3" creationId="{C6375FDB-8E21-79C0-84FF-F0BF408C73C6}"/>
          </ac:picMkLst>
        </pc:picChg>
        <pc:picChg chg="del">
          <ac:chgData name="Miguel Trigueros Muñoz" userId="7753574ed83b4f98" providerId="LiveId" clId="{C1F353F4-A86F-4579-90D2-42D3CBFA80BB}" dt="2025-07-09T11:27:33.980" v="146" actId="478"/>
          <ac:picMkLst>
            <pc:docMk/>
            <pc:sldMk cId="2687185989" sldId="333"/>
            <ac:picMk id="9" creationId="{A8C4CAAE-6C20-EAE4-ACE8-71DC67A7E039}"/>
          </ac:picMkLst>
        </pc:picChg>
      </pc:sldChg>
      <pc:sldChg chg="del">
        <pc:chgData name="Miguel Trigueros Muñoz" userId="7753574ed83b4f98" providerId="LiveId" clId="{C1F353F4-A86F-4579-90D2-42D3CBFA80BB}" dt="2025-07-09T11:56:35.948" v="437" actId="47"/>
        <pc:sldMkLst>
          <pc:docMk/>
          <pc:sldMk cId="2135012100" sldId="334"/>
        </pc:sldMkLst>
      </pc:sldChg>
      <pc:sldChg chg="del">
        <pc:chgData name="Miguel Trigueros Muñoz" userId="7753574ed83b4f98" providerId="LiveId" clId="{C1F353F4-A86F-4579-90D2-42D3CBFA80BB}" dt="2025-07-09T11:56:57.243" v="444" actId="47"/>
        <pc:sldMkLst>
          <pc:docMk/>
          <pc:sldMk cId="2206153505" sldId="335"/>
        </pc:sldMkLst>
      </pc:sldChg>
      <pc:sldChg chg="del">
        <pc:chgData name="Miguel Trigueros Muñoz" userId="7753574ed83b4f98" providerId="LiveId" clId="{C1F353F4-A86F-4579-90D2-42D3CBFA80BB}" dt="2025-07-09T11:56:33.534" v="436" actId="47"/>
        <pc:sldMkLst>
          <pc:docMk/>
          <pc:sldMk cId="4178751098" sldId="336"/>
        </pc:sldMkLst>
      </pc:sldChg>
      <pc:sldChg chg="addSp delSp modSp mod">
        <pc:chgData name="Miguel Trigueros Muñoz" userId="7753574ed83b4f98" providerId="LiveId" clId="{C1F353F4-A86F-4579-90D2-42D3CBFA80BB}" dt="2025-07-09T11:28:20.035" v="155" actId="1076"/>
        <pc:sldMkLst>
          <pc:docMk/>
          <pc:sldMk cId="1624665383" sldId="337"/>
        </pc:sldMkLst>
        <pc:spChg chg="add del mod">
          <ac:chgData name="Miguel Trigueros Muñoz" userId="7753574ed83b4f98" providerId="LiveId" clId="{C1F353F4-A86F-4579-90D2-42D3CBFA80BB}" dt="2025-07-09T11:28:18.142" v="154" actId="478"/>
          <ac:spMkLst>
            <pc:docMk/>
            <pc:sldMk cId="1624665383" sldId="337"/>
            <ac:spMk id="5" creationId="{09903A41-4BC5-B535-444F-55BD956D0B1B}"/>
          </ac:spMkLst>
        </pc:spChg>
        <pc:picChg chg="del">
          <ac:chgData name="Miguel Trigueros Muñoz" userId="7753574ed83b4f98" providerId="LiveId" clId="{C1F353F4-A86F-4579-90D2-42D3CBFA80BB}" dt="2025-07-09T11:27:45.163" v="148" actId="478"/>
          <ac:picMkLst>
            <pc:docMk/>
            <pc:sldMk cId="1624665383" sldId="337"/>
            <ac:picMk id="4" creationId="{5BAF31A5-A43F-EAE5-3B73-632FD37C7517}"/>
          </ac:picMkLst>
        </pc:picChg>
        <pc:picChg chg="add mod modCrop">
          <ac:chgData name="Miguel Trigueros Muñoz" userId="7753574ed83b4f98" providerId="LiveId" clId="{C1F353F4-A86F-4579-90D2-42D3CBFA80BB}" dt="2025-07-09T11:28:20.035" v="155" actId="1076"/>
          <ac:picMkLst>
            <pc:docMk/>
            <pc:sldMk cId="1624665383" sldId="337"/>
            <ac:picMk id="8" creationId="{FCF98D37-E5F5-DD8E-F30F-5FA8F799001B}"/>
          </ac:picMkLst>
        </pc:picChg>
      </pc:sldChg>
      <pc:sldChg chg="addSp delSp modSp mod">
        <pc:chgData name="Miguel Trigueros Muñoz" userId="7753574ed83b4f98" providerId="LiveId" clId="{C1F353F4-A86F-4579-90D2-42D3CBFA80BB}" dt="2025-07-09T11:29:14.627" v="163"/>
        <pc:sldMkLst>
          <pc:docMk/>
          <pc:sldMk cId="13508217" sldId="338"/>
        </pc:sldMkLst>
        <pc:spChg chg="mod">
          <ac:chgData name="Miguel Trigueros Muñoz" userId="7753574ed83b4f98" providerId="LiveId" clId="{C1F353F4-A86F-4579-90D2-42D3CBFA80BB}" dt="2025-07-09T11:28:23.140" v="157" actId="6549"/>
          <ac:spMkLst>
            <pc:docMk/>
            <pc:sldMk cId="13508217" sldId="338"/>
            <ac:spMk id="6" creationId="{5C85BBD8-8EE0-8C7C-B449-77C1CE534B72}"/>
          </ac:spMkLst>
        </pc:spChg>
        <pc:spChg chg="add del mod">
          <ac:chgData name="Miguel Trigueros Muñoz" userId="7753574ed83b4f98" providerId="LiveId" clId="{C1F353F4-A86F-4579-90D2-42D3CBFA80BB}" dt="2025-07-09T11:29:05.587" v="160" actId="478"/>
          <ac:spMkLst>
            <pc:docMk/>
            <pc:sldMk cId="13508217" sldId="338"/>
            <ac:spMk id="7" creationId="{ADD3129E-F7E9-6E76-49C9-B6E56946A5EF}"/>
          </ac:spMkLst>
        </pc:spChg>
        <pc:picChg chg="del">
          <ac:chgData name="Miguel Trigueros Muñoz" userId="7753574ed83b4f98" providerId="LiveId" clId="{C1F353F4-A86F-4579-90D2-42D3CBFA80BB}" dt="2025-07-09T11:28:24.984" v="158" actId="478"/>
          <ac:picMkLst>
            <pc:docMk/>
            <pc:sldMk cId="13508217" sldId="338"/>
            <ac:picMk id="4" creationId="{5BAF31A5-A43F-EAE5-3B73-632FD37C7517}"/>
          </ac:picMkLst>
        </pc:picChg>
        <pc:picChg chg="add del mod">
          <ac:chgData name="Miguel Trigueros Muñoz" userId="7753574ed83b4f98" providerId="LiveId" clId="{C1F353F4-A86F-4579-90D2-42D3CBFA80BB}" dt="2025-07-09T11:29:09.306" v="162" actId="478"/>
          <ac:picMkLst>
            <pc:docMk/>
            <pc:sldMk cId="13508217" sldId="338"/>
            <ac:picMk id="8" creationId="{9CC49E41-47FE-E4BC-8ABD-50DE44F732C5}"/>
          </ac:picMkLst>
        </pc:picChg>
        <pc:picChg chg="add mod">
          <ac:chgData name="Miguel Trigueros Muñoz" userId="7753574ed83b4f98" providerId="LiveId" clId="{C1F353F4-A86F-4579-90D2-42D3CBFA80BB}" dt="2025-07-09T11:29:14.627" v="163"/>
          <ac:picMkLst>
            <pc:docMk/>
            <pc:sldMk cId="13508217" sldId="338"/>
            <ac:picMk id="9" creationId="{010FB51F-BC35-4426-C340-15D9EE9D35B0}"/>
          </ac:picMkLst>
        </pc:picChg>
      </pc:sldChg>
      <pc:sldChg chg="delSp mod delAnim">
        <pc:chgData name="Miguel Trigueros Muñoz" userId="7753574ed83b4f98" providerId="LiveId" clId="{C1F353F4-A86F-4579-90D2-42D3CBFA80BB}" dt="2025-07-09T11:58:03.877" v="451" actId="478"/>
        <pc:sldMkLst>
          <pc:docMk/>
          <pc:sldMk cId="4252141736" sldId="341"/>
        </pc:sldMkLst>
        <pc:spChg chg="del">
          <ac:chgData name="Miguel Trigueros Muñoz" userId="7753574ed83b4f98" providerId="LiveId" clId="{C1F353F4-A86F-4579-90D2-42D3CBFA80BB}" dt="2025-07-09T11:58:03.877" v="451" actId="478"/>
          <ac:spMkLst>
            <pc:docMk/>
            <pc:sldMk cId="4252141736" sldId="341"/>
            <ac:spMk id="4" creationId="{FAAB3F06-BA2D-1E16-813E-A64ADED79B51}"/>
          </ac:spMkLst>
        </pc:spChg>
      </pc:sldChg>
      <pc:sldChg chg="addSp delSp modSp mod">
        <pc:chgData name="Miguel Trigueros Muñoz" userId="7753574ed83b4f98" providerId="LiveId" clId="{C1F353F4-A86F-4579-90D2-42D3CBFA80BB}" dt="2025-07-09T11:29:24.312" v="166"/>
        <pc:sldMkLst>
          <pc:docMk/>
          <pc:sldMk cId="1946742023" sldId="342"/>
        </pc:sldMkLst>
        <pc:spChg chg="add del mod">
          <ac:chgData name="Miguel Trigueros Muñoz" userId="7753574ed83b4f98" providerId="LiveId" clId="{C1F353F4-A86F-4579-90D2-42D3CBFA80BB}" dt="2025-07-09T11:29:23.222" v="165" actId="478"/>
          <ac:spMkLst>
            <pc:docMk/>
            <pc:sldMk cId="1946742023" sldId="342"/>
            <ac:spMk id="5" creationId="{8DAAA1FA-71FA-5378-77EF-D074C15F541B}"/>
          </ac:spMkLst>
        </pc:spChg>
        <pc:picChg chg="del">
          <ac:chgData name="Miguel Trigueros Muñoz" userId="7753574ed83b4f98" providerId="LiveId" clId="{C1F353F4-A86F-4579-90D2-42D3CBFA80BB}" dt="2025-07-09T11:29:20.178" v="164" actId="478"/>
          <ac:picMkLst>
            <pc:docMk/>
            <pc:sldMk cId="1946742023" sldId="342"/>
            <ac:picMk id="4" creationId="{5BAF31A5-A43F-EAE5-3B73-632FD37C7517}"/>
          </ac:picMkLst>
        </pc:picChg>
        <pc:picChg chg="add mod">
          <ac:chgData name="Miguel Trigueros Muñoz" userId="7753574ed83b4f98" providerId="LiveId" clId="{C1F353F4-A86F-4579-90D2-42D3CBFA80BB}" dt="2025-07-09T11:29:24.312" v="166"/>
          <ac:picMkLst>
            <pc:docMk/>
            <pc:sldMk cId="1946742023" sldId="342"/>
            <ac:picMk id="8" creationId="{D3DB1993-DFBC-5DCB-1EF2-A7EE70ED57EB}"/>
          </ac:picMkLst>
        </pc:picChg>
      </pc:sldChg>
      <pc:sldChg chg="addSp delSp modSp mod">
        <pc:chgData name="Miguel Trigueros Muñoz" userId="7753574ed83b4f98" providerId="LiveId" clId="{C1F353F4-A86F-4579-90D2-42D3CBFA80BB}" dt="2025-07-09T11:29:29.773" v="169"/>
        <pc:sldMkLst>
          <pc:docMk/>
          <pc:sldMk cId="3197951045" sldId="343"/>
        </pc:sldMkLst>
        <pc:spChg chg="add del mod">
          <ac:chgData name="Miguel Trigueros Muñoz" userId="7753574ed83b4f98" providerId="LiveId" clId="{C1F353F4-A86F-4579-90D2-42D3CBFA80BB}" dt="2025-07-09T11:29:28.603" v="168" actId="478"/>
          <ac:spMkLst>
            <pc:docMk/>
            <pc:sldMk cId="3197951045" sldId="343"/>
            <ac:spMk id="7" creationId="{C2F47AD9-4BF5-DCC2-7EAF-D7BF5382064A}"/>
          </ac:spMkLst>
        </pc:spChg>
        <pc:picChg chg="del">
          <ac:chgData name="Miguel Trigueros Muñoz" userId="7753574ed83b4f98" providerId="LiveId" clId="{C1F353F4-A86F-4579-90D2-42D3CBFA80BB}" dt="2025-07-09T11:29:27.039" v="167" actId="478"/>
          <ac:picMkLst>
            <pc:docMk/>
            <pc:sldMk cId="3197951045" sldId="343"/>
            <ac:picMk id="4" creationId="{5BAF31A5-A43F-EAE5-3B73-632FD37C7517}"/>
          </ac:picMkLst>
        </pc:picChg>
        <pc:picChg chg="add mod">
          <ac:chgData name="Miguel Trigueros Muñoz" userId="7753574ed83b4f98" providerId="LiveId" clId="{C1F353F4-A86F-4579-90D2-42D3CBFA80BB}" dt="2025-07-09T11:29:29.773" v="169"/>
          <ac:picMkLst>
            <pc:docMk/>
            <pc:sldMk cId="3197951045" sldId="343"/>
            <ac:picMk id="8" creationId="{C9E689A0-F44A-FA43-8902-85CD671E9FD7}"/>
          </ac:picMkLst>
        </pc:picChg>
      </pc:sldChg>
      <pc:sldChg chg="addSp delSp modSp mod">
        <pc:chgData name="Miguel Trigueros Muñoz" userId="7753574ed83b4f98" providerId="LiveId" clId="{C1F353F4-A86F-4579-90D2-42D3CBFA80BB}" dt="2025-07-09T11:37:59.736" v="285" actId="1035"/>
        <pc:sldMkLst>
          <pc:docMk/>
          <pc:sldMk cId="2434036808" sldId="345"/>
        </pc:sldMkLst>
        <pc:picChg chg="del">
          <ac:chgData name="Miguel Trigueros Muñoz" userId="7753574ed83b4f98" providerId="LiveId" clId="{C1F353F4-A86F-4579-90D2-42D3CBFA80BB}" dt="2025-07-09T11:37:37.950" v="262" actId="478"/>
          <ac:picMkLst>
            <pc:docMk/>
            <pc:sldMk cId="2434036808" sldId="345"/>
            <ac:picMk id="7" creationId="{12DF22E9-A2AC-05CD-56B0-9AA4984B0084}"/>
          </ac:picMkLst>
        </pc:picChg>
        <pc:picChg chg="add mod">
          <ac:chgData name="Miguel Trigueros Muñoz" userId="7753574ed83b4f98" providerId="LiveId" clId="{C1F353F4-A86F-4579-90D2-42D3CBFA80BB}" dt="2025-07-09T11:37:59.736" v="285" actId="1035"/>
          <ac:picMkLst>
            <pc:docMk/>
            <pc:sldMk cId="2434036808" sldId="345"/>
            <ac:picMk id="1026" creationId="{6621F88D-4A90-2045-A6D1-2F82F043DFEC}"/>
          </ac:picMkLst>
        </pc:picChg>
      </pc:sldChg>
      <pc:sldChg chg="addSp delSp modSp mod">
        <pc:chgData name="Miguel Trigueros Muñoz" userId="7753574ed83b4f98" providerId="LiveId" clId="{C1F353F4-A86F-4579-90D2-42D3CBFA80BB}" dt="2025-07-09T11:24:23.857" v="128" actId="1076"/>
        <pc:sldMkLst>
          <pc:docMk/>
          <pc:sldMk cId="2553573702" sldId="348"/>
        </pc:sldMkLst>
        <pc:picChg chg="add mod">
          <ac:chgData name="Miguel Trigueros Muñoz" userId="7753574ed83b4f98" providerId="LiveId" clId="{C1F353F4-A86F-4579-90D2-42D3CBFA80BB}" dt="2025-07-09T11:24:23.857" v="128" actId="1076"/>
          <ac:picMkLst>
            <pc:docMk/>
            <pc:sldMk cId="2553573702" sldId="348"/>
            <ac:picMk id="3" creationId="{FC54BBAB-D629-D487-6A62-02B72AAC430D}"/>
          </ac:picMkLst>
        </pc:picChg>
        <pc:picChg chg="del">
          <ac:chgData name="Miguel Trigueros Muñoz" userId="7753574ed83b4f98" providerId="LiveId" clId="{C1F353F4-A86F-4579-90D2-42D3CBFA80BB}" dt="2025-07-09T11:24:19.475" v="125" actId="478"/>
          <ac:picMkLst>
            <pc:docMk/>
            <pc:sldMk cId="2553573702" sldId="348"/>
            <ac:picMk id="9" creationId="{A8C4CAAE-6C20-EAE4-ACE8-71DC67A7E039}"/>
          </ac:picMkLst>
        </pc:picChg>
      </pc:sldChg>
      <pc:sldChg chg="del">
        <pc:chgData name="Miguel Trigueros Muñoz" userId="7753574ed83b4f98" providerId="LiveId" clId="{C1F353F4-A86F-4579-90D2-42D3CBFA80BB}" dt="2025-07-09T11:56:51.367" v="441" actId="47"/>
        <pc:sldMkLst>
          <pc:docMk/>
          <pc:sldMk cId="935394600" sldId="349"/>
        </pc:sldMkLst>
      </pc:sldChg>
      <pc:sldChg chg="modNotesTx">
        <pc:chgData name="Miguel Trigueros Muñoz" userId="7753574ed83b4f98" providerId="LiveId" clId="{C1F353F4-A86F-4579-90D2-42D3CBFA80BB}" dt="2025-07-09T11:48:27.932" v="435" actId="20577"/>
        <pc:sldMkLst>
          <pc:docMk/>
          <pc:sldMk cId="1964000682" sldId="351"/>
        </pc:sldMkLst>
      </pc:sldChg>
      <pc:sldChg chg="modSp mod">
        <pc:chgData name="Miguel Trigueros Muñoz" userId="7753574ed83b4f98" providerId="LiveId" clId="{C1F353F4-A86F-4579-90D2-42D3CBFA80BB}" dt="2025-07-09T11:37:15.851" v="261" actId="1076"/>
        <pc:sldMkLst>
          <pc:docMk/>
          <pc:sldMk cId="1415538345" sldId="356"/>
        </pc:sldMkLst>
        <pc:grpChg chg="mod">
          <ac:chgData name="Miguel Trigueros Muñoz" userId="7753574ed83b4f98" providerId="LiveId" clId="{C1F353F4-A86F-4579-90D2-42D3CBFA80BB}" dt="2025-07-09T11:37:15.851" v="261" actId="1076"/>
          <ac:grpSpMkLst>
            <pc:docMk/>
            <pc:sldMk cId="1415538345" sldId="356"/>
            <ac:grpSpMk id="68" creationId="{82EBA840-9E2D-2FC9-3E94-2D2F5A437DD7}"/>
          </ac:grpSpMkLst>
        </pc:grpChg>
      </pc:sldChg>
      <pc:sldChg chg="addSp delSp modSp mod">
        <pc:chgData name="Miguel Trigueros Muñoz" userId="7753574ed83b4f98" providerId="LiveId" clId="{C1F353F4-A86F-4579-90D2-42D3CBFA80BB}" dt="2025-07-09T11:24:29.361" v="130"/>
        <pc:sldMkLst>
          <pc:docMk/>
          <pc:sldMk cId="1901980670" sldId="357"/>
        </pc:sldMkLst>
        <pc:picChg chg="add mod">
          <ac:chgData name="Miguel Trigueros Muñoz" userId="7753574ed83b4f98" providerId="LiveId" clId="{C1F353F4-A86F-4579-90D2-42D3CBFA80BB}" dt="2025-07-09T11:24:29.361" v="130"/>
          <ac:picMkLst>
            <pc:docMk/>
            <pc:sldMk cId="1901980670" sldId="357"/>
            <ac:picMk id="3" creationId="{C0D25B9F-9B96-664C-C0EC-20B16D98EFF7}"/>
          </ac:picMkLst>
        </pc:picChg>
        <pc:picChg chg="del">
          <ac:chgData name="Miguel Trigueros Muñoz" userId="7753574ed83b4f98" providerId="LiveId" clId="{C1F353F4-A86F-4579-90D2-42D3CBFA80BB}" dt="2025-07-09T11:24:25.803" v="129" actId="478"/>
          <ac:picMkLst>
            <pc:docMk/>
            <pc:sldMk cId="1901980670" sldId="357"/>
            <ac:picMk id="9" creationId="{A8C4CAAE-6C20-EAE4-ACE8-71DC67A7E039}"/>
          </ac:picMkLst>
        </pc:picChg>
      </pc:sldChg>
      <pc:sldChg chg="addSp delSp modSp del mod">
        <pc:chgData name="Miguel Trigueros Muñoz" userId="7753574ed83b4f98" providerId="LiveId" clId="{C1F353F4-A86F-4579-90D2-42D3CBFA80BB}" dt="2025-07-09T11:57:38.001" v="450" actId="47"/>
        <pc:sldMkLst>
          <pc:docMk/>
          <pc:sldMk cId="1595842658" sldId="368"/>
        </pc:sldMkLst>
        <pc:spChg chg="add mod">
          <ac:chgData name="Miguel Trigueros Muñoz" userId="7753574ed83b4f98" providerId="LiveId" clId="{C1F353F4-A86F-4579-90D2-42D3CBFA80BB}" dt="2025-07-09T11:12:04.842" v="37" actId="478"/>
          <ac:spMkLst>
            <pc:docMk/>
            <pc:sldMk cId="1595842658" sldId="368"/>
            <ac:spMk id="3" creationId="{06919B20-5080-F61E-AA58-C3373F8F543E}"/>
          </ac:spMkLst>
        </pc:spChg>
        <pc:spChg chg="del">
          <ac:chgData name="Miguel Trigueros Muñoz" userId="7753574ed83b4f98" providerId="LiveId" clId="{C1F353F4-A86F-4579-90D2-42D3CBFA80BB}" dt="2025-07-09T11:12:04.842" v="37" actId="478"/>
          <ac:spMkLst>
            <pc:docMk/>
            <pc:sldMk cId="1595842658" sldId="368"/>
            <ac:spMk id="4" creationId="{51E3FD31-FC2F-82CE-C4C9-8A3376A07ED0}"/>
          </ac:spMkLst>
        </pc:spChg>
        <pc:spChg chg="add mod">
          <ac:chgData name="Miguel Trigueros Muñoz" userId="7753574ed83b4f98" providerId="LiveId" clId="{C1F353F4-A86F-4579-90D2-42D3CBFA80BB}" dt="2025-07-09T11:12:29.474" v="43"/>
          <ac:spMkLst>
            <pc:docMk/>
            <pc:sldMk cId="1595842658" sldId="368"/>
            <ac:spMk id="5" creationId="{C865872D-CE56-0C01-BF67-DA9A51BD9DAC}"/>
          </ac:spMkLst>
        </pc:spChg>
      </pc:sldChg>
      <pc:sldChg chg="del">
        <pc:chgData name="Miguel Trigueros Muñoz" userId="7753574ed83b4f98" providerId="LiveId" clId="{C1F353F4-A86F-4579-90D2-42D3CBFA80BB}" dt="2025-07-09T11:57:25.004" v="449" actId="47"/>
        <pc:sldMkLst>
          <pc:docMk/>
          <pc:sldMk cId="1773402665" sldId="369"/>
        </pc:sldMkLst>
      </pc:sldChg>
      <pc:sldChg chg="del">
        <pc:chgData name="Miguel Trigueros Muñoz" userId="7753574ed83b4f98" providerId="LiveId" clId="{C1F353F4-A86F-4579-90D2-42D3CBFA80BB}" dt="2025-07-09T11:57:23.439" v="448" actId="47"/>
        <pc:sldMkLst>
          <pc:docMk/>
          <pc:sldMk cId="2839600960" sldId="370"/>
        </pc:sldMkLst>
      </pc:sldChg>
      <pc:sldChg chg="del">
        <pc:chgData name="Miguel Trigueros Muñoz" userId="7753574ed83b4f98" providerId="LiveId" clId="{C1F353F4-A86F-4579-90D2-42D3CBFA80BB}" dt="2025-07-09T11:57:17.320" v="447" actId="47"/>
        <pc:sldMkLst>
          <pc:docMk/>
          <pc:sldMk cId="4259117523" sldId="372"/>
        </pc:sldMkLst>
      </pc:sldChg>
      <pc:sldChg chg="del">
        <pc:chgData name="Miguel Trigueros Muñoz" userId="7753574ed83b4f98" providerId="LiveId" clId="{C1F353F4-A86F-4579-90D2-42D3CBFA80BB}" dt="2025-07-09T11:57:10.137" v="446" actId="47"/>
        <pc:sldMkLst>
          <pc:docMk/>
          <pc:sldMk cId="535888691" sldId="376"/>
        </pc:sldMkLst>
      </pc:sldChg>
      <pc:sldChg chg="del">
        <pc:chgData name="Miguel Trigueros Muñoz" userId="7753574ed83b4f98" providerId="LiveId" clId="{C1F353F4-A86F-4579-90D2-42D3CBFA80BB}" dt="2025-07-09T11:57:04.032" v="445" actId="47"/>
        <pc:sldMkLst>
          <pc:docMk/>
          <pc:sldMk cId="844971406" sldId="377"/>
        </pc:sldMkLst>
      </pc:sldChg>
      <pc:sldChg chg="addSp delSp modSp del mod">
        <pc:chgData name="Miguel Trigueros Muñoz" userId="7753574ed83b4f98" providerId="LiveId" clId="{C1F353F4-A86F-4579-90D2-42D3CBFA80BB}" dt="2025-07-09T11:12:31.811" v="44" actId="47"/>
        <pc:sldMkLst>
          <pc:docMk/>
          <pc:sldMk cId="3933667841" sldId="379"/>
        </pc:sldMkLst>
        <pc:spChg chg="add del mod">
          <ac:chgData name="Miguel Trigueros Muñoz" userId="7753574ed83b4f98" providerId="LiveId" clId="{C1F353F4-A86F-4579-90D2-42D3CBFA80BB}" dt="2025-07-09T11:12:28.943" v="42" actId="21"/>
          <ac:spMkLst>
            <pc:docMk/>
            <pc:sldMk cId="3933667841" sldId="379"/>
            <ac:spMk id="3" creationId="{625511C6-4380-3BC9-6F96-2445477C63CD}"/>
          </ac:spMkLst>
        </pc:spChg>
        <pc:spChg chg="add del">
          <ac:chgData name="Miguel Trigueros Muñoz" userId="7753574ed83b4f98" providerId="LiveId" clId="{C1F353F4-A86F-4579-90D2-42D3CBFA80BB}" dt="2025-07-09T11:12:28.943" v="42" actId="21"/>
          <ac:spMkLst>
            <pc:docMk/>
            <pc:sldMk cId="3933667841" sldId="379"/>
            <ac:spMk id="4" creationId="{C865872D-CE56-0C01-BF67-DA9A51BD9DAC}"/>
          </ac:spMkLst>
        </pc:spChg>
      </pc:sldChg>
      <pc:sldMasterChg chg="modSp mod delSldLayout">
        <pc:chgData name="Miguel Trigueros Muñoz" userId="7753574ed83b4f98" providerId="LiveId" clId="{C1F353F4-A86F-4579-90D2-42D3CBFA80BB}" dt="2025-07-09T11:12:31.811" v="44" actId="47"/>
        <pc:sldMasterMkLst>
          <pc:docMk/>
          <pc:sldMasterMk cId="4191860407" sldId="2147483686"/>
        </pc:sldMasterMkLst>
        <pc:spChg chg="mod">
          <ac:chgData name="Miguel Trigueros Muñoz" userId="7753574ed83b4f98" providerId="LiveId" clId="{C1F353F4-A86F-4579-90D2-42D3CBFA80BB}" dt="2025-07-09T11:11:44.689" v="36" actId="20577"/>
          <ac:spMkLst>
            <pc:docMk/>
            <pc:sldMasterMk cId="4191860407" sldId="2147483686"/>
            <ac:spMk id="18" creationId="{F589B1CF-02D4-4456-3BF5-4299A2F5FF62}"/>
          </ac:spMkLst>
        </pc:spChg>
        <pc:sldLayoutChg chg="del">
          <pc:chgData name="Miguel Trigueros Muñoz" userId="7753574ed83b4f98" providerId="LiveId" clId="{C1F353F4-A86F-4579-90D2-42D3CBFA80BB}" dt="2025-07-09T11:12:31.811" v="44" actId="47"/>
          <pc:sldLayoutMkLst>
            <pc:docMk/>
            <pc:sldMasterMk cId="4191860407" sldId="2147483686"/>
            <pc:sldLayoutMk cId="562614614" sldId="2147483694"/>
          </pc:sldLayoutMkLst>
        </pc:sldLayoutChg>
      </pc:sldMasterChg>
    </pc:docChg>
  </pc:docChgLst>
  <pc:docChgLst>
    <pc:chgData name="MIGUEL TRIGUEROS MUÑOZ" userId="S::miguel.trigueros@aulaxxi.murciaeduca.es::a4ee0321-97d7-430f-98a8-7ed13ff9a4bf" providerId="AD" clId="Web-{60D34E6E-20E9-84B7-AE9D-2301C28E54C6}"/>
    <pc:docChg chg="modSld">
      <pc:chgData name="MIGUEL TRIGUEROS MUÑOZ" userId="S::miguel.trigueros@aulaxxi.murciaeduca.es::a4ee0321-97d7-430f-98a8-7ed13ff9a4bf" providerId="AD" clId="Web-{60D34E6E-20E9-84B7-AE9D-2301C28E54C6}" dt="2025-03-25T09:07:59.043" v="85" actId="20577"/>
      <pc:docMkLst>
        <pc:docMk/>
      </pc:docMkLst>
      <pc:sldChg chg="modSp">
        <pc:chgData name="MIGUEL TRIGUEROS MUÑOZ" userId="S::miguel.trigueros@aulaxxi.murciaeduca.es::a4ee0321-97d7-430f-98a8-7ed13ff9a4bf" providerId="AD" clId="Web-{60D34E6E-20E9-84B7-AE9D-2301C28E54C6}" dt="2025-03-25T09:07:59.043" v="85" actId="20577"/>
        <pc:sldMkLst>
          <pc:docMk/>
          <pc:sldMk cId="828863293" sldId="311"/>
        </pc:sldMkLst>
      </pc:sldChg>
    </pc:docChg>
  </pc:docChgLst>
  <pc:docChgLst>
    <pc:chgData name="TRIGUEROS MUÑOZ, MIGUEL" userId="S::m.triguerosmunoz@edu.gva.es::93f31087-8566-4d16-a7a1-f20635823349" providerId="AD" clId="Web-{EE02CFB2-FB99-D9E9-70B3-E58B86B424CD}"/>
    <pc:docChg chg="modSld">
      <pc:chgData name="TRIGUEROS MUÑOZ, MIGUEL" userId="S::m.triguerosmunoz@edu.gva.es::93f31087-8566-4d16-a7a1-f20635823349" providerId="AD" clId="Web-{EE02CFB2-FB99-D9E9-70B3-E58B86B424CD}" dt="2023-02-02T07:00:53.579" v="1" actId="20577"/>
      <pc:docMkLst>
        <pc:docMk/>
      </pc:docMkLst>
      <pc:sldChg chg="modSp">
        <pc:chgData name="TRIGUEROS MUÑOZ, MIGUEL" userId="S::m.triguerosmunoz@edu.gva.es::93f31087-8566-4d16-a7a1-f20635823349" providerId="AD" clId="Web-{EE02CFB2-FB99-D9E9-70B3-E58B86B424CD}" dt="2023-02-02T07:00:53.579" v="1" actId="20577"/>
        <pc:sldMkLst>
          <pc:docMk/>
          <pc:sldMk cId="880575127" sldId="307"/>
        </pc:sldMkLst>
      </pc:sldChg>
    </pc:docChg>
  </pc:docChgLst>
  <pc:docChgLst>
    <pc:chgData name="TRIGUEROS MUÑOZ, MIGUEL" userId="93f31087-8566-4d16-a7a1-f20635823349" providerId="ADAL" clId="{8E21961B-35AB-48C6-936F-3EC61FAAFE09}"/>
    <pc:docChg chg="undo custSel addSld delSld modSld sldOrd addSection delSection modSection">
      <pc:chgData name="TRIGUEROS MUÑOZ, MIGUEL" userId="93f31087-8566-4d16-a7a1-f20635823349" providerId="ADAL" clId="{8E21961B-35AB-48C6-936F-3EC61FAAFE09}" dt="2022-12-18T07:33:26.582" v="2646" actId="115"/>
      <pc:docMkLst>
        <pc:docMk/>
      </pc:docMkLst>
      <pc:sldChg chg="modSp mod">
        <pc:chgData name="TRIGUEROS MUÑOZ, MIGUEL" userId="93f31087-8566-4d16-a7a1-f20635823349" providerId="ADAL" clId="{8E21961B-35AB-48C6-936F-3EC61FAAFE09}" dt="2022-12-18T05:56:14.676" v="2034" actId="207"/>
        <pc:sldMkLst>
          <pc:docMk/>
          <pc:sldMk cId="2182144064" sldId="295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881213358" sldId="296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651048111" sldId="297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285496475" sldId="298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975738591" sldId="299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286011775" sldId="300"/>
        </pc:sldMkLst>
      </pc:sldChg>
      <pc:sldChg chg="modSp mod">
        <pc:chgData name="TRIGUEROS MUÑOZ, MIGUEL" userId="93f31087-8566-4d16-a7a1-f20635823349" providerId="ADAL" clId="{8E21961B-35AB-48C6-936F-3EC61FAAFE09}" dt="2022-12-18T06:00:54.437" v="2065" actId="20577"/>
        <pc:sldMkLst>
          <pc:docMk/>
          <pc:sldMk cId="1662085430" sldId="302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878582030" sldId="304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524834107" sldId="305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007344242" sldId="306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441313987" sldId="308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679762254" sldId="309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242644199" sldId="310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813723418" sldId="311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269836530" sldId="312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814859966" sldId="313"/>
        </pc:sldMkLst>
      </pc:sldChg>
      <pc:sldChg chg="modSp">
        <pc:chgData name="TRIGUEROS MUÑOZ, MIGUEL" userId="93f31087-8566-4d16-a7a1-f20635823349" providerId="ADAL" clId="{8E21961B-35AB-48C6-936F-3EC61FAAFE09}" dt="2022-11-27T18:29:26.693" v="583"/>
        <pc:sldMkLst>
          <pc:docMk/>
          <pc:sldMk cId="3289438449" sldId="318"/>
        </pc:sldMkLst>
      </pc:sldChg>
      <pc:sldChg chg="modSp">
        <pc:chgData name="TRIGUEROS MUÑOZ, MIGUEL" userId="93f31087-8566-4d16-a7a1-f20635823349" providerId="ADAL" clId="{8E21961B-35AB-48C6-936F-3EC61FAAFE09}" dt="2022-11-27T18:20:02.700" v="450"/>
        <pc:sldMkLst>
          <pc:docMk/>
          <pc:sldMk cId="3771477886" sldId="321"/>
        </pc:sldMkLst>
      </pc:sldChg>
      <pc:sldChg chg="modSp">
        <pc:chgData name="TRIGUEROS MUÑOZ, MIGUEL" userId="93f31087-8566-4d16-a7a1-f20635823349" providerId="ADAL" clId="{8E21961B-35AB-48C6-936F-3EC61FAAFE09}" dt="2022-11-27T18:29:36.082" v="585"/>
        <pc:sldMkLst>
          <pc:docMk/>
          <pc:sldMk cId="675174442" sldId="322"/>
        </pc:sldMkLst>
      </pc:sldChg>
      <pc:sldChg chg="addSp delSp modSp mod">
        <pc:chgData name="TRIGUEROS MUÑOZ, MIGUEL" userId="93f31087-8566-4d16-a7a1-f20635823349" providerId="ADAL" clId="{8E21961B-35AB-48C6-936F-3EC61FAAFE09}" dt="2022-11-27T18:27:07.326" v="533" actId="313"/>
        <pc:sldMkLst>
          <pc:docMk/>
          <pc:sldMk cId="3317774778" sldId="325"/>
        </pc:sldMkLst>
      </pc:sldChg>
      <pc:sldChg chg="modSp add mod ord">
        <pc:chgData name="TRIGUEROS MUÑOZ, MIGUEL" userId="93f31087-8566-4d16-a7a1-f20635823349" providerId="ADAL" clId="{8E21961B-35AB-48C6-936F-3EC61FAAFE09}" dt="2022-11-27T18:14:58.527" v="199" actId="9"/>
        <pc:sldMkLst>
          <pc:docMk/>
          <pc:sldMk cId="94322529" sldId="326"/>
        </pc:sldMkLst>
      </pc:sldChg>
      <pc:sldChg chg="add del">
        <pc:chgData name="TRIGUEROS MUÑOZ, MIGUEL" userId="93f31087-8566-4d16-a7a1-f20635823349" providerId="ADAL" clId="{8E21961B-35AB-48C6-936F-3EC61FAAFE09}" dt="2022-11-27T18:06:46.792" v="1" actId="47"/>
        <pc:sldMkLst>
          <pc:docMk/>
          <pc:sldMk cId="1880949527" sldId="326"/>
        </pc:sldMkLst>
      </pc:sldChg>
      <pc:sldChg chg="addSp delSp modSp add mod">
        <pc:chgData name="TRIGUEROS MUÑOZ, MIGUEL" userId="93f31087-8566-4d16-a7a1-f20635823349" providerId="ADAL" clId="{8E21961B-35AB-48C6-936F-3EC61FAAFE09}" dt="2022-12-06T07:28:17.211" v="2021" actId="20577"/>
        <pc:sldMkLst>
          <pc:docMk/>
          <pc:sldMk cId="2044085444" sldId="327"/>
        </pc:sldMkLst>
      </pc:sldChg>
      <pc:sldChg chg="addSp delSp modSp add mod">
        <pc:chgData name="TRIGUEROS MUÑOZ, MIGUEL" userId="93f31087-8566-4d16-a7a1-f20635823349" providerId="ADAL" clId="{8E21961B-35AB-48C6-936F-3EC61FAAFE09}" dt="2022-11-27T18:57:32.496" v="1318" actId="1076"/>
        <pc:sldMkLst>
          <pc:docMk/>
          <pc:sldMk cId="155112023" sldId="328"/>
        </pc:sldMkLst>
      </pc:sldChg>
      <pc:sldChg chg="addSp delSp modSp add mod">
        <pc:chgData name="TRIGUEROS MUÑOZ, MIGUEL" userId="93f31087-8566-4d16-a7a1-f20635823349" providerId="ADAL" clId="{8E21961B-35AB-48C6-936F-3EC61FAAFE09}" dt="2022-11-27T18:57:24.257" v="1315" actId="1076"/>
        <pc:sldMkLst>
          <pc:docMk/>
          <pc:sldMk cId="1498135890" sldId="329"/>
        </pc:sldMkLst>
      </pc:sldChg>
      <pc:sldChg chg="addSp delSp modSp add mod">
        <pc:chgData name="TRIGUEROS MUÑOZ, MIGUEL" userId="93f31087-8566-4d16-a7a1-f20635823349" providerId="ADAL" clId="{8E21961B-35AB-48C6-936F-3EC61FAAFE09}" dt="2022-11-27T19:00:26.836" v="1379" actId="1076"/>
        <pc:sldMkLst>
          <pc:docMk/>
          <pc:sldMk cId="385184565" sldId="330"/>
        </pc:sldMkLst>
      </pc:sldChg>
      <pc:sldChg chg="addSp delSp modSp add mod">
        <pc:chgData name="TRIGUEROS MUÑOZ, MIGUEL" userId="93f31087-8566-4d16-a7a1-f20635823349" providerId="ADAL" clId="{8E21961B-35AB-48C6-936F-3EC61FAAFE09}" dt="2022-11-27T19:03:05.340" v="1464" actId="1076"/>
        <pc:sldMkLst>
          <pc:docMk/>
          <pc:sldMk cId="225638638" sldId="331"/>
        </pc:sldMkLst>
      </pc:sldChg>
      <pc:sldChg chg="addSp delSp modSp add mod">
        <pc:chgData name="TRIGUEROS MUÑOZ, MIGUEL" userId="93f31087-8566-4d16-a7a1-f20635823349" providerId="ADAL" clId="{8E21961B-35AB-48C6-936F-3EC61FAAFE09}" dt="2022-11-27T19:04:11.836" v="1479" actId="14100"/>
        <pc:sldMkLst>
          <pc:docMk/>
          <pc:sldMk cId="3659872342" sldId="332"/>
        </pc:sldMkLst>
      </pc:sldChg>
      <pc:sldChg chg="addSp delSp modSp add mod">
        <pc:chgData name="TRIGUEROS MUÑOZ, MIGUEL" userId="93f31087-8566-4d16-a7a1-f20635823349" providerId="ADAL" clId="{8E21961B-35AB-48C6-936F-3EC61FAAFE09}" dt="2022-12-08T08:23:54.307" v="2033" actId="1076"/>
        <pc:sldMkLst>
          <pc:docMk/>
          <pc:sldMk cId="952270227" sldId="333"/>
        </pc:sldMkLst>
      </pc:sldChg>
      <pc:sldChg chg="modSp add mod">
        <pc:chgData name="TRIGUEROS MUÑOZ, MIGUEL" userId="93f31087-8566-4d16-a7a1-f20635823349" providerId="ADAL" clId="{8E21961B-35AB-48C6-936F-3EC61FAAFE09}" dt="2022-11-27T19:11:17.294" v="1844" actId="20577"/>
        <pc:sldMkLst>
          <pc:docMk/>
          <pc:sldMk cId="3289902073" sldId="334"/>
        </pc:sldMkLst>
      </pc:sldChg>
      <pc:sldChg chg="addSp delSp modSp add mod">
        <pc:chgData name="TRIGUEROS MUÑOZ, MIGUEL" userId="93f31087-8566-4d16-a7a1-f20635823349" providerId="ADAL" clId="{8E21961B-35AB-48C6-936F-3EC61FAAFE09}" dt="2022-11-27T19:11:56.981" v="1855" actId="732"/>
        <pc:sldMkLst>
          <pc:docMk/>
          <pc:sldMk cId="2360361628" sldId="335"/>
        </pc:sldMkLst>
      </pc:sldChg>
      <pc:sldChg chg="addSp delSp modSp add mod">
        <pc:chgData name="TRIGUEROS MUÑOZ, MIGUEL" userId="93f31087-8566-4d16-a7a1-f20635823349" providerId="ADAL" clId="{8E21961B-35AB-48C6-936F-3EC61FAAFE09}" dt="2022-11-27T19:15:39.374" v="1897" actId="20577"/>
        <pc:sldMkLst>
          <pc:docMk/>
          <pc:sldMk cId="270283012" sldId="336"/>
        </pc:sldMkLst>
      </pc:sldChg>
      <pc:sldChg chg="addSp delSp modSp add mod">
        <pc:chgData name="TRIGUEROS MUÑOZ, MIGUEL" userId="93f31087-8566-4d16-a7a1-f20635823349" providerId="ADAL" clId="{8E21961B-35AB-48C6-936F-3EC61FAAFE09}" dt="2022-11-27T19:15:57.456" v="1902" actId="1076"/>
        <pc:sldMkLst>
          <pc:docMk/>
          <pc:sldMk cId="3066266296" sldId="337"/>
        </pc:sldMkLst>
      </pc:sldChg>
      <pc:sldChg chg="addSp delSp modSp add mod">
        <pc:chgData name="TRIGUEROS MUÑOZ, MIGUEL" userId="93f31087-8566-4d16-a7a1-f20635823349" providerId="ADAL" clId="{8E21961B-35AB-48C6-936F-3EC61FAAFE09}" dt="2022-11-28T18:06:04.420" v="1925" actId="1076"/>
        <pc:sldMkLst>
          <pc:docMk/>
          <pc:sldMk cId="2443124605" sldId="338"/>
        </pc:sldMkLst>
      </pc:sldChg>
      <pc:sldChg chg="addSp delSp modSp add mod">
        <pc:chgData name="TRIGUEROS MUÑOZ, MIGUEL" userId="93f31087-8566-4d16-a7a1-f20635823349" providerId="ADAL" clId="{8E21961B-35AB-48C6-936F-3EC61FAAFE09}" dt="2022-12-08T08:16:35.135" v="2030" actId="14100"/>
        <pc:sldMkLst>
          <pc:docMk/>
          <pc:sldMk cId="2088097569" sldId="339"/>
        </pc:sldMkLst>
      </pc:sldChg>
      <pc:sldChg chg="addSp delSp modSp add mod ord">
        <pc:chgData name="TRIGUEROS MUÑOZ, MIGUEL" userId="93f31087-8566-4d16-a7a1-f20635823349" providerId="ADAL" clId="{8E21961B-35AB-48C6-936F-3EC61FAAFE09}" dt="2022-11-28T18:10:14.354" v="1952" actId="207"/>
        <pc:sldMkLst>
          <pc:docMk/>
          <pc:sldMk cId="520146235" sldId="340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79635090" sldId="341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861142992" sldId="342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143426356" sldId="343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928801094" sldId="344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579504102" sldId="345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820478449" sldId="346"/>
        </pc:sldMkLst>
      </pc:sldChg>
      <pc:sldChg chg="modSp add mod">
        <pc:chgData name="TRIGUEROS MUÑOZ, MIGUEL" userId="93f31087-8566-4d16-a7a1-f20635823349" providerId="ADAL" clId="{8E21961B-35AB-48C6-936F-3EC61FAAFE09}" dt="2022-12-18T05:59:37.674" v="2037" actId="11"/>
        <pc:sldMkLst>
          <pc:docMk/>
          <pc:sldMk cId="1536049848" sldId="347"/>
        </pc:sldMkLst>
      </pc:sldChg>
      <pc:sldChg chg="modSp new mod">
        <pc:chgData name="TRIGUEROS MUÑOZ, MIGUEL" userId="93f31087-8566-4d16-a7a1-f20635823349" providerId="ADAL" clId="{8E21961B-35AB-48C6-936F-3EC61FAAFE09}" dt="2022-12-18T07:33:26.582" v="2646" actId="115"/>
        <pc:sldMkLst>
          <pc:docMk/>
          <pc:sldMk cId="3969018867" sldId="348"/>
        </pc:sldMkLst>
      </pc:sldChg>
    </pc:docChg>
  </pc:docChgLst>
  <pc:docChgLst>
    <pc:chgData name="TRIGUEROS MUÑOZ, MIGUEL" userId="93f31087-8566-4d16-a7a1-f20635823349" providerId="ADAL" clId="{002B8968-181A-40E2-AD96-0BDEF6384392}"/>
    <pc:docChg chg="modSld">
      <pc:chgData name="TRIGUEROS MUÑOZ, MIGUEL" userId="93f31087-8566-4d16-a7a1-f20635823349" providerId="ADAL" clId="{002B8968-181A-40E2-AD96-0BDEF6384392}" dt="2023-06-18T16:53:15.831" v="0" actId="1076"/>
      <pc:docMkLst>
        <pc:docMk/>
      </pc:docMkLst>
      <pc:sldChg chg="modSp">
        <pc:chgData name="TRIGUEROS MUÑOZ, MIGUEL" userId="93f31087-8566-4d16-a7a1-f20635823349" providerId="ADAL" clId="{002B8968-181A-40E2-AD96-0BDEF6384392}" dt="2023-06-18T16:53:15.831" v="0" actId="1076"/>
        <pc:sldMkLst>
          <pc:docMk/>
          <pc:sldMk cId="2149501464" sldId="306"/>
        </pc:sldMkLst>
      </pc:sldChg>
    </pc:docChg>
  </pc:docChgLst>
  <pc:docChgLst>
    <pc:chgData name="TRIGUEROS MUÑOZ, MIGUEL" userId="S::m.triguerosmunoz@edu.gva.es::93f31087-8566-4d16-a7a1-f20635823349" providerId="AD" clId="Web-{7B047A32-DC2D-E15E-0DBE-4B7DE66FE0D8}"/>
    <pc:docChg chg="modSld">
      <pc:chgData name="TRIGUEROS MUÑOZ, MIGUEL" userId="S::m.triguerosmunoz@edu.gva.es::93f31087-8566-4d16-a7a1-f20635823349" providerId="AD" clId="Web-{7B047A32-DC2D-E15E-0DBE-4B7DE66FE0D8}" dt="2022-11-29T09:40:18.862" v="0" actId="1076"/>
      <pc:docMkLst>
        <pc:docMk/>
      </pc:docMkLst>
      <pc:sldChg chg="modSp">
        <pc:chgData name="TRIGUEROS MUÑOZ, MIGUEL" userId="S::m.triguerosmunoz@edu.gva.es::93f31087-8566-4d16-a7a1-f20635823349" providerId="AD" clId="Web-{7B047A32-DC2D-E15E-0DBE-4B7DE66FE0D8}" dt="2022-11-29T09:40:18.862" v="0" actId="1076"/>
        <pc:sldMkLst>
          <pc:docMk/>
          <pc:sldMk cId="270283012" sldId="336"/>
        </pc:sldMkLst>
      </pc:sldChg>
    </pc:docChg>
  </pc:docChgLst>
  <pc:docChgLst>
    <pc:chgData name="MIGUEL TRIGUEROS MUÑOZ" userId="93f31087-8566-4d16-a7a1-f20635823349" providerId="ADAL" clId="{88B4D73E-19ED-43A7-8D03-64AAA446BD61}"/>
    <pc:docChg chg="undo custSel addSld delSld modSld modMainMaster">
      <pc:chgData name="MIGUEL TRIGUEROS MUÑOZ" userId="93f31087-8566-4d16-a7a1-f20635823349" providerId="ADAL" clId="{88B4D73E-19ED-43A7-8D03-64AAA446BD61}" dt="2022-11-01T11:34:02.916" v="397" actId="20577"/>
      <pc:docMkLst>
        <pc:docMk/>
      </pc:docMkLst>
      <pc:sldChg chg="delSp modSp mod">
        <pc:chgData name="MIGUEL TRIGUEROS MUÑOZ" userId="93f31087-8566-4d16-a7a1-f20635823349" providerId="ADAL" clId="{88B4D73E-19ED-43A7-8D03-64AAA446BD61}" dt="2022-11-01T11:03:41.795" v="235" actId="478"/>
        <pc:sldMkLst>
          <pc:docMk/>
          <pc:sldMk cId="308865771" sldId="256"/>
        </pc:sldMkLst>
      </pc:sldChg>
      <pc:sldChg chg="del">
        <pc:chgData name="MIGUEL TRIGUEROS MUÑOZ" userId="93f31087-8566-4d16-a7a1-f20635823349" providerId="ADAL" clId="{88B4D73E-19ED-43A7-8D03-64AAA446BD61}" dt="2022-11-01T10:58:17.753" v="0" actId="47"/>
        <pc:sldMkLst>
          <pc:docMk/>
          <pc:sldMk cId="0" sldId="257"/>
        </pc:sldMkLst>
      </pc:sldChg>
      <pc:sldChg chg="del">
        <pc:chgData name="MIGUEL TRIGUEROS MUÑOZ" userId="93f31087-8566-4d16-a7a1-f20635823349" providerId="ADAL" clId="{88B4D73E-19ED-43A7-8D03-64AAA446BD61}" dt="2022-11-01T11:00:45.772" v="68" actId="47"/>
        <pc:sldMkLst>
          <pc:docMk/>
          <pc:sldMk cId="0" sldId="272"/>
        </pc:sldMkLst>
      </pc:sldChg>
      <pc:sldChg chg="del">
        <pc:chgData name="MIGUEL TRIGUEROS MUÑOZ" userId="93f31087-8566-4d16-a7a1-f20635823349" providerId="ADAL" clId="{88B4D73E-19ED-43A7-8D03-64AAA446BD61}" dt="2022-11-01T11:00:46.915" v="69" actId="47"/>
        <pc:sldMkLst>
          <pc:docMk/>
          <pc:sldMk cId="0" sldId="273"/>
        </pc:sldMkLst>
      </pc:sldChg>
      <pc:sldChg chg="del">
        <pc:chgData name="MIGUEL TRIGUEROS MUÑOZ" userId="93f31087-8566-4d16-a7a1-f20635823349" providerId="ADAL" clId="{88B4D73E-19ED-43A7-8D03-64AAA446BD61}" dt="2022-11-01T11:00:47.711" v="70" actId="47"/>
        <pc:sldMkLst>
          <pc:docMk/>
          <pc:sldMk cId="0" sldId="274"/>
        </pc:sldMkLst>
      </pc:sldChg>
      <pc:sldChg chg="del">
        <pc:chgData name="MIGUEL TRIGUEROS MUÑOZ" userId="93f31087-8566-4d16-a7a1-f20635823349" providerId="ADAL" clId="{88B4D73E-19ED-43A7-8D03-64AAA446BD61}" dt="2022-11-01T11:00:48.560" v="71" actId="47"/>
        <pc:sldMkLst>
          <pc:docMk/>
          <pc:sldMk cId="0" sldId="275"/>
        </pc:sldMkLst>
      </pc:sldChg>
      <pc:sldChg chg="del">
        <pc:chgData name="MIGUEL TRIGUEROS MUÑOZ" userId="93f31087-8566-4d16-a7a1-f20635823349" providerId="ADAL" clId="{88B4D73E-19ED-43A7-8D03-64AAA446BD61}" dt="2022-11-01T11:00:50.837" v="73" actId="47"/>
        <pc:sldMkLst>
          <pc:docMk/>
          <pc:sldMk cId="0" sldId="276"/>
        </pc:sldMkLst>
      </pc:sldChg>
      <pc:sldChg chg="del">
        <pc:chgData name="MIGUEL TRIGUEROS MUÑOZ" userId="93f31087-8566-4d16-a7a1-f20635823349" providerId="ADAL" clId="{88B4D73E-19ED-43A7-8D03-64AAA446BD61}" dt="2022-11-01T11:00:49.382" v="72" actId="47"/>
        <pc:sldMkLst>
          <pc:docMk/>
          <pc:sldMk cId="0" sldId="277"/>
        </pc:sldMkLst>
      </pc:sldChg>
      <pc:sldChg chg="del">
        <pc:chgData name="MIGUEL TRIGUEROS MUÑOZ" userId="93f31087-8566-4d16-a7a1-f20635823349" providerId="ADAL" clId="{88B4D73E-19ED-43A7-8D03-64AAA446BD61}" dt="2022-11-01T11:00:51.815" v="74" actId="47"/>
        <pc:sldMkLst>
          <pc:docMk/>
          <pc:sldMk cId="0" sldId="293"/>
        </pc:sldMkLst>
      </pc:sldChg>
      <pc:sldChg chg="addSp delSp modSp mod">
        <pc:chgData name="MIGUEL TRIGUEROS MUÑOZ" userId="93f31087-8566-4d16-a7a1-f20635823349" providerId="ADAL" clId="{88B4D73E-19ED-43A7-8D03-64AAA446BD61}" dt="2022-11-01T11:07:33.099" v="374" actId="113"/>
        <pc:sldMkLst>
          <pc:docMk/>
          <pc:sldMk cId="2182144064" sldId="295"/>
        </pc:sldMkLst>
      </pc:sldChg>
      <pc:sldChg chg="delSp modSp mod">
        <pc:chgData name="MIGUEL TRIGUEROS MUÑOZ" userId="93f31087-8566-4d16-a7a1-f20635823349" providerId="ADAL" clId="{88B4D73E-19ED-43A7-8D03-64AAA446BD61}" dt="2022-11-01T11:03:45.399" v="237" actId="478"/>
        <pc:sldMkLst>
          <pc:docMk/>
          <pc:sldMk cId="3881213358" sldId="296"/>
        </pc:sldMkLst>
      </pc:sldChg>
      <pc:sldChg chg="delSp modSp mod">
        <pc:chgData name="MIGUEL TRIGUEROS MUÑOZ" userId="93f31087-8566-4d16-a7a1-f20635823349" providerId="ADAL" clId="{88B4D73E-19ED-43A7-8D03-64AAA446BD61}" dt="2022-11-01T11:03:46.722" v="238" actId="478"/>
        <pc:sldMkLst>
          <pc:docMk/>
          <pc:sldMk cId="651048111" sldId="297"/>
        </pc:sldMkLst>
      </pc:sldChg>
      <pc:sldChg chg="delSp modSp mod">
        <pc:chgData name="MIGUEL TRIGUEROS MUÑOZ" userId="93f31087-8566-4d16-a7a1-f20635823349" providerId="ADAL" clId="{88B4D73E-19ED-43A7-8D03-64AAA446BD61}" dt="2022-11-01T11:03:47.654" v="239" actId="478"/>
        <pc:sldMkLst>
          <pc:docMk/>
          <pc:sldMk cId="1285496475" sldId="298"/>
        </pc:sldMkLst>
      </pc:sldChg>
      <pc:sldChg chg="delSp modSp mod">
        <pc:chgData name="MIGUEL TRIGUEROS MUÑOZ" userId="93f31087-8566-4d16-a7a1-f20635823349" providerId="ADAL" clId="{88B4D73E-19ED-43A7-8D03-64AAA446BD61}" dt="2022-11-01T11:03:48.511" v="240" actId="478"/>
        <pc:sldMkLst>
          <pc:docMk/>
          <pc:sldMk cId="975738591" sldId="299"/>
        </pc:sldMkLst>
      </pc:sldChg>
      <pc:sldChg chg="delSp modSp mod">
        <pc:chgData name="MIGUEL TRIGUEROS MUÑOZ" userId="93f31087-8566-4d16-a7a1-f20635823349" providerId="ADAL" clId="{88B4D73E-19ED-43A7-8D03-64AAA446BD61}" dt="2022-11-01T11:03:49.477" v="241" actId="478"/>
        <pc:sldMkLst>
          <pc:docMk/>
          <pc:sldMk cId="1286011775" sldId="300"/>
        </pc:sldMkLst>
      </pc:sldChg>
      <pc:sldChg chg="add del">
        <pc:chgData name="MIGUEL TRIGUEROS MUÑOZ" userId="93f31087-8566-4d16-a7a1-f20635823349" providerId="ADAL" clId="{88B4D73E-19ED-43A7-8D03-64AAA446BD61}" dt="2022-11-01T11:01:00.328" v="77" actId="47"/>
        <pc:sldMkLst>
          <pc:docMk/>
          <pc:sldMk cId="4280179594" sldId="301"/>
        </pc:sldMkLst>
      </pc:sldChg>
      <pc:sldChg chg="delSp modSp mod">
        <pc:chgData name="MIGUEL TRIGUEROS MUÑOZ" userId="93f31087-8566-4d16-a7a1-f20635823349" providerId="ADAL" clId="{88B4D73E-19ED-43A7-8D03-64AAA446BD61}" dt="2022-11-01T11:34:02.916" v="397" actId="20577"/>
        <pc:sldMkLst>
          <pc:docMk/>
          <pc:sldMk cId="1662085430" sldId="302"/>
        </pc:sldMkLst>
      </pc:sldChg>
      <pc:sldChg chg="del">
        <pc:chgData name="MIGUEL TRIGUEROS MUÑOZ" userId="93f31087-8566-4d16-a7a1-f20635823349" providerId="ADAL" clId="{88B4D73E-19ED-43A7-8D03-64AAA446BD61}" dt="2022-11-01T11:01:03.209" v="79" actId="47"/>
        <pc:sldMkLst>
          <pc:docMk/>
          <pc:sldMk cId="40683663" sldId="303"/>
        </pc:sldMkLst>
      </pc:sldChg>
      <pc:sldChg chg="delSp modSp mod">
        <pc:chgData name="MIGUEL TRIGUEROS MUÑOZ" userId="93f31087-8566-4d16-a7a1-f20635823349" providerId="ADAL" clId="{88B4D73E-19ED-43A7-8D03-64AAA446BD61}" dt="2022-11-01T11:03:50.499" v="242" actId="478"/>
        <pc:sldMkLst>
          <pc:docMk/>
          <pc:sldMk cId="1878582030" sldId="304"/>
        </pc:sldMkLst>
      </pc:sldChg>
      <pc:sldChg chg="delSp modSp mod">
        <pc:chgData name="MIGUEL TRIGUEROS MUÑOZ" userId="93f31087-8566-4d16-a7a1-f20635823349" providerId="ADAL" clId="{88B4D73E-19ED-43A7-8D03-64AAA446BD61}" dt="2022-11-01T11:03:51.482" v="243" actId="478"/>
        <pc:sldMkLst>
          <pc:docMk/>
          <pc:sldMk cId="524834107" sldId="305"/>
        </pc:sldMkLst>
      </pc:sldChg>
      <pc:sldChg chg="delSp modSp mod">
        <pc:chgData name="MIGUEL TRIGUEROS MUÑOZ" userId="93f31087-8566-4d16-a7a1-f20635823349" providerId="ADAL" clId="{88B4D73E-19ED-43A7-8D03-64AAA446BD61}" dt="2022-11-01T11:03:52.418" v="244" actId="478"/>
        <pc:sldMkLst>
          <pc:docMk/>
          <pc:sldMk cId="3007344242" sldId="306"/>
        </pc:sldMkLst>
      </pc:sldChg>
      <pc:sldChg chg="del">
        <pc:chgData name="MIGUEL TRIGUEROS MUÑOZ" userId="93f31087-8566-4d16-a7a1-f20635823349" providerId="ADAL" clId="{88B4D73E-19ED-43A7-8D03-64AAA446BD61}" dt="2022-11-01T11:01:01.510" v="78" actId="47"/>
        <pc:sldMkLst>
          <pc:docMk/>
          <pc:sldMk cId="1441313987" sldId="308"/>
        </pc:sldMkLst>
      </pc:sldChg>
      <pc:sldChg chg="delSp modSp mod">
        <pc:chgData name="MIGUEL TRIGUEROS MUÑOZ" userId="93f31087-8566-4d16-a7a1-f20635823349" providerId="ADAL" clId="{88B4D73E-19ED-43A7-8D03-64AAA446BD61}" dt="2022-11-01T11:03:53.358" v="245" actId="478"/>
        <pc:sldMkLst>
          <pc:docMk/>
          <pc:sldMk cId="1679762254" sldId="309"/>
        </pc:sldMkLst>
      </pc:sldChg>
      <pc:sldChg chg="delSp modSp mod">
        <pc:chgData name="MIGUEL TRIGUEROS MUÑOZ" userId="93f31087-8566-4d16-a7a1-f20635823349" providerId="ADAL" clId="{88B4D73E-19ED-43A7-8D03-64AAA446BD61}" dt="2022-11-01T11:03:54.529" v="246" actId="478"/>
        <pc:sldMkLst>
          <pc:docMk/>
          <pc:sldMk cId="2242644199" sldId="310"/>
        </pc:sldMkLst>
      </pc:sldChg>
      <pc:sldChg chg="delSp modSp mod">
        <pc:chgData name="MIGUEL TRIGUEROS MUÑOZ" userId="93f31087-8566-4d16-a7a1-f20635823349" providerId="ADAL" clId="{88B4D73E-19ED-43A7-8D03-64AAA446BD61}" dt="2022-11-01T11:04:18.335" v="260" actId="1038"/>
        <pc:sldMkLst>
          <pc:docMk/>
          <pc:sldMk cId="1813723418" sldId="311"/>
        </pc:sldMkLst>
      </pc:sldChg>
      <pc:sldChg chg="delSp modSp mod">
        <pc:chgData name="MIGUEL TRIGUEROS MUÑOZ" userId="93f31087-8566-4d16-a7a1-f20635823349" providerId="ADAL" clId="{88B4D73E-19ED-43A7-8D03-64AAA446BD61}" dt="2022-11-01T11:03:56.863" v="248" actId="478"/>
        <pc:sldMkLst>
          <pc:docMk/>
          <pc:sldMk cId="2269836530" sldId="312"/>
        </pc:sldMkLst>
      </pc:sldChg>
      <pc:sldChg chg="delSp modSp mod">
        <pc:chgData name="MIGUEL TRIGUEROS MUÑOZ" userId="93f31087-8566-4d16-a7a1-f20635823349" providerId="ADAL" clId="{88B4D73E-19ED-43A7-8D03-64AAA446BD61}" dt="2022-11-01T11:03:58.101" v="249" actId="478"/>
        <pc:sldMkLst>
          <pc:docMk/>
          <pc:sldMk cId="1814859966" sldId="313"/>
        </pc:sldMkLst>
      </pc:sldChg>
      <pc:sldChg chg="modSp new mod">
        <pc:chgData name="MIGUEL TRIGUEROS MUÑOZ" userId="93f31087-8566-4d16-a7a1-f20635823349" providerId="ADAL" clId="{88B4D73E-19ED-43A7-8D03-64AAA446BD61}" dt="2022-11-01T11:03:24.021" v="234"/>
        <pc:sldMkLst>
          <pc:docMk/>
          <pc:sldMk cId="745458148" sldId="314"/>
        </pc:sldMkLst>
      </pc:sldChg>
      <pc:sldMasterChg chg="modSp modSldLayout">
        <pc:chgData name="MIGUEL TRIGUEROS MUÑOZ" userId="93f31087-8566-4d16-a7a1-f20635823349" providerId="ADAL" clId="{88B4D73E-19ED-43A7-8D03-64AAA446BD61}" dt="2022-11-01T11:03:24.021" v="234"/>
        <pc:sldMasterMkLst>
          <pc:docMk/>
          <pc:sldMasterMk cId="1556463269" sldId="2147483650"/>
        </pc:sldMasterMkLst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2457708068" sldId="2147483651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76614851" sldId="2147483653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626004973" sldId="2147483654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820072059" sldId="2147483655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306797549" sldId="2147483656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145431880" sldId="2147483658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83850310" sldId="2147483659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010608803" sldId="2147483660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005746396" sldId="2147483661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598708856" sldId="2147483662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071405183" sldId="2147483663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029885662" sldId="2147483664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727740866" sldId="2147483666"/>
          </pc:sldLayoutMkLst>
        </pc:sldLayoutChg>
      </pc:sldMasterChg>
    </pc:docChg>
  </pc:docChgLst>
  <pc:docChgLst>
    <pc:chgData name="TRIGUEROS MUÑOZ, MIGUEL" userId="S::m.triguerosmunoz@edu.gva.es::93f31087-8566-4d16-a7a1-f20635823349" providerId="AD" clId="Web-{3EA78747-2E8C-6748-4A88-A68CE6A42666}"/>
    <pc:docChg chg="modSld">
      <pc:chgData name="TRIGUEROS MUÑOZ, MIGUEL" userId="S::m.triguerosmunoz@edu.gva.es::93f31087-8566-4d16-a7a1-f20635823349" providerId="AD" clId="Web-{3EA78747-2E8C-6748-4A88-A68CE6A42666}" dt="2023-02-13T09:17:00.487" v="5" actId="20577"/>
      <pc:docMkLst>
        <pc:docMk/>
      </pc:docMkLst>
      <pc:sldChg chg="modSp">
        <pc:chgData name="TRIGUEROS MUÑOZ, MIGUEL" userId="S::m.triguerosmunoz@edu.gva.es::93f31087-8566-4d16-a7a1-f20635823349" providerId="AD" clId="Web-{3EA78747-2E8C-6748-4A88-A68CE6A42666}" dt="2023-02-13T09:17:00.487" v="5" actId="20577"/>
        <pc:sldMkLst>
          <pc:docMk/>
          <pc:sldMk cId="2377115467" sldId="347"/>
        </pc:sldMkLst>
      </pc:sldChg>
    </pc:docChg>
  </pc:docChgLst>
  <pc:docChgLst>
    <pc:chgData name="MIGUEL TRIGUEROS MUÑOZ" userId="a4ee0321-97d7-430f-98a8-7ed13ff9a4bf" providerId="ADAL" clId="{327AF068-DC01-4A42-8B9A-B2C176E9E998}"/>
    <pc:docChg chg="custSel modSld">
      <pc:chgData name="MIGUEL TRIGUEROS MUÑOZ" userId="a4ee0321-97d7-430f-98a8-7ed13ff9a4bf" providerId="ADAL" clId="{327AF068-DC01-4A42-8B9A-B2C176E9E998}" dt="2024-03-20T08:07:10.781" v="31" actId="14100"/>
      <pc:docMkLst>
        <pc:docMk/>
      </pc:docMkLst>
      <pc:sldChg chg="addSp delSp modSp mod">
        <pc:chgData name="MIGUEL TRIGUEROS MUÑOZ" userId="a4ee0321-97d7-430f-98a8-7ed13ff9a4bf" providerId="ADAL" clId="{327AF068-DC01-4A42-8B9A-B2C176E9E998}" dt="2024-03-20T08:07:10.781" v="31" actId="14100"/>
        <pc:sldMkLst>
          <pc:docMk/>
          <pc:sldMk cId="308865771" sldId="256"/>
        </pc:sldMkLst>
      </pc:sldChg>
    </pc:docChg>
  </pc:docChgLst>
  <pc:docChgLst>
    <pc:chgData name="TRIGUEROS MUÑOZ, MIGUEL" userId="93f31087-8566-4d16-a7a1-f20635823349" providerId="ADAL" clId="{1FFE3D5C-5B75-4780-BAA3-BA1AF02199A4}"/>
    <pc:docChg chg="undo custSel addSld delSld modSld modMainMaster delSection modSection">
      <pc:chgData name="TRIGUEROS MUÑOZ, MIGUEL" userId="93f31087-8566-4d16-a7a1-f20635823349" providerId="ADAL" clId="{1FFE3D5C-5B75-4780-BAA3-BA1AF02199A4}" dt="2023-01-08T12:25:54.487" v="1405" actId="20577"/>
      <pc:docMkLst>
        <pc:docMk/>
      </pc:docMkLst>
      <pc:sldChg chg="addSp delSp modSp mod">
        <pc:chgData name="TRIGUEROS MUÑOZ, MIGUEL" userId="93f31087-8566-4d16-a7a1-f20635823349" providerId="ADAL" clId="{1FFE3D5C-5B75-4780-BAA3-BA1AF02199A4}" dt="2023-01-08T12:23:52.494" v="1383" actId="478"/>
        <pc:sldMkLst>
          <pc:docMk/>
          <pc:sldMk cId="308865771" sldId="25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182144064" sldId="29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881213358" sldId="29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651048111" sldId="29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285496475" sldId="29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975738591" sldId="29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286011775" sldId="300"/>
        </pc:sldMkLst>
      </pc:sldChg>
      <pc:sldChg chg="modSp mod">
        <pc:chgData name="TRIGUEROS MUÑOZ, MIGUEL" userId="93f31087-8566-4d16-a7a1-f20635823349" providerId="ADAL" clId="{1FFE3D5C-5B75-4780-BAA3-BA1AF02199A4}" dt="2023-01-08T12:25:23.255" v="1386" actId="1076"/>
        <pc:sldMkLst>
          <pc:docMk/>
          <pc:sldMk cId="1662085430" sldId="302"/>
        </pc:sldMkLst>
      </pc:sldChg>
      <pc:sldChg chg="addSp modSp new mod">
        <pc:chgData name="TRIGUEROS MUÑOZ, MIGUEL" userId="93f31087-8566-4d16-a7a1-f20635823349" providerId="ADAL" clId="{1FFE3D5C-5B75-4780-BAA3-BA1AF02199A4}" dt="2023-01-08T12:18:17.577" v="1344" actId="1076"/>
        <pc:sldMkLst>
          <pc:docMk/>
          <pc:sldMk cId="1199431660" sldId="30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878582030" sldId="304"/>
        </pc:sldMkLst>
      </pc:sldChg>
      <pc:sldChg chg="addSp delSp modSp add mod">
        <pc:chgData name="TRIGUEROS MUÑOZ, MIGUEL" userId="93f31087-8566-4d16-a7a1-f20635823349" providerId="ADAL" clId="{1FFE3D5C-5B75-4780-BAA3-BA1AF02199A4}" dt="2023-01-08T12:22:54.574" v="1369" actId="21"/>
        <pc:sldMkLst>
          <pc:docMk/>
          <pc:sldMk cId="2241499555" sldId="30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524834107" sldId="305"/>
        </pc:sldMkLst>
      </pc:sldChg>
      <pc:sldChg chg="modSp add mod">
        <pc:chgData name="TRIGUEROS MUÑOZ, MIGUEL" userId="93f31087-8566-4d16-a7a1-f20635823349" providerId="ADAL" clId="{1FFE3D5C-5B75-4780-BAA3-BA1AF02199A4}" dt="2023-01-02T07:27:15.680" v="845" actId="20577"/>
        <pc:sldMkLst>
          <pc:docMk/>
          <pc:sldMk cId="4266078562" sldId="305"/>
        </pc:sldMkLst>
      </pc:sldChg>
      <pc:sldChg chg="modSp add mod">
        <pc:chgData name="TRIGUEROS MUÑOZ, MIGUEL" userId="93f31087-8566-4d16-a7a1-f20635823349" providerId="ADAL" clId="{1FFE3D5C-5B75-4780-BAA3-BA1AF02199A4}" dt="2023-01-08T12:24:48.506" v="1384" actId="20577"/>
        <pc:sldMkLst>
          <pc:docMk/>
          <pc:sldMk cId="1713019180" sldId="30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007344242" sldId="306"/>
        </pc:sldMkLst>
      </pc:sldChg>
      <pc:sldChg chg="modSp add mod">
        <pc:chgData name="TRIGUEROS MUÑOZ, MIGUEL" userId="93f31087-8566-4d16-a7a1-f20635823349" providerId="ADAL" clId="{1FFE3D5C-5B75-4780-BAA3-BA1AF02199A4}" dt="2023-01-08T12:25:54.487" v="1405" actId="20577"/>
        <pc:sldMkLst>
          <pc:docMk/>
          <pc:sldMk cId="2297116559" sldId="30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441313987" sldId="30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679762254" sldId="30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242644199" sldId="31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813723418" sldId="31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269836530" sldId="31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814859966" sldId="31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745458148" sldId="31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526330062" sldId="31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634721557" sldId="31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154345873" sldId="31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289438449" sldId="31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059083778" sldId="31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948044143" sldId="32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771477886" sldId="32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675174442" sldId="32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4268188109" sldId="32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4205591290" sldId="32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317774778" sldId="32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94322529" sldId="32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044085444" sldId="32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55112023" sldId="32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498135890" sldId="32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85184565" sldId="33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25638638" sldId="33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659872342" sldId="33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952270227" sldId="33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289902073" sldId="33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360361628" sldId="33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70283012" sldId="33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066266296" sldId="33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443124605" sldId="33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088097569" sldId="33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520146235" sldId="34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79635090" sldId="34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861142992" sldId="34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143426356" sldId="34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928801094" sldId="34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579504102" sldId="34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820478449" sldId="34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536049848" sldId="34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969018867" sldId="348"/>
        </pc:sldMkLst>
      </pc:sldChg>
      <pc:sldMasterChg chg="delSp modSp mod modSldLayout">
        <pc:chgData name="TRIGUEROS MUÑOZ, MIGUEL" userId="93f31087-8566-4d16-a7a1-f20635823349" providerId="ADAL" clId="{1FFE3D5C-5B75-4780-BAA3-BA1AF02199A4}" dt="2023-01-02T07:20:27.447" v="344" actId="20577"/>
        <pc:sldMasterMkLst>
          <pc:docMk/>
          <pc:sldMasterMk cId="138951284" sldId="2147483668"/>
        </pc:sldMasterMkLst>
        <pc:sldLayoutChg chg="modSp mod">
          <pc:chgData name="TRIGUEROS MUÑOZ, MIGUEL" userId="93f31087-8566-4d16-a7a1-f20635823349" providerId="ADAL" clId="{1FFE3D5C-5B75-4780-BAA3-BA1AF02199A4}" dt="2023-01-02T07:20:27.447" v="344" actId="20577"/>
          <pc:sldLayoutMkLst>
            <pc:docMk/>
            <pc:sldMasterMk cId="138951284" sldId="2147483668"/>
            <pc:sldLayoutMk cId="2151700916" sldId="2147483669"/>
          </pc:sldLayoutMkLst>
        </pc:sldLayoutChg>
      </pc:sldMasterChg>
    </pc:docChg>
  </pc:docChgLst>
  <pc:docChgLst>
    <pc:chgData name="MIGUEL TRIGUEROS MUÑOZ" userId="a4ee0321-97d7-430f-98a8-7ed13ff9a4bf" providerId="ADAL" clId="{5D6E9649-5034-4F3C-871B-677FDD02D777}"/>
    <pc:docChg chg="undo redo custSel addSld delSld modSld sldOrd delMainMaster modMainMaster modSection">
      <pc:chgData name="MIGUEL TRIGUEROS MUÑOZ" userId="a4ee0321-97d7-430f-98a8-7ed13ff9a4bf" providerId="ADAL" clId="{5D6E9649-5034-4F3C-871B-677FDD02D777}" dt="2025-04-08T10:36:28.466" v="1781" actId="313"/>
      <pc:docMkLst>
        <pc:docMk/>
      </pc:docMkLst>
      <pc:sldChg chg="delSp modSp mod">
        <pc:chgData name="MIGUEL TRIGUEROS MUÑOZ" userId="a4ee0321-97d7-430f-98a8-7ed13ff9a4bf" providerId="ADAL" clId="{5D6E9649-5034-4F3C-871B-677FDD02D777}" dt="2025-03-14T08:10:03.032" v="33" actId="1076"/>
        <pc:sldMkLst>
          <pc:docMk/>
          <pc:sldMk cId="308865771" sldId="256"/>
        </pc:sldMkLst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199431660" sldId="303"/>
        </pc:sldMkLst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709855411" sldId="305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2149501464" sldId="306"/>
        </pc:sldMkLst>
      </pc:sldChg>
      <pc:sldChg chg="modSp mod modNotesTx">
        <pc:chgData name="MIGUEL TRIGUEROS MUÑOZ" userId="a4ee0321-97d7-430f-98a8-7ed13ff9a4bf" providerId="ADAL" clId="{5D6E9649-5034-4F3C-871B-677FDD02D777}" dt="2025-03-14T08:23:49.193" v="775"/>
        <pc:sldMkLst>
          <pc:docMk/>
          <pc:sldMk cId="880575127" sldId="307"/>
        </pc:sldMkLst>
      </pc:sldChg>
      <pc:sldChg chg="modSp mod modNotesTx">
        <pc:chgData name="MIGUEL TRIGUEROS MUÑOZ" userId="a4ee0321-97d7-430f-98a8-7ed13ff9a4bf" providerId="ADAL" clId="{5D6E9649-5034-4F3C-871B-677FDD02D777}" dt="2025-04-08T10:36:28.466" v="1781" actId="313"/>
        <pc:sldMkLst>
          <pc:docMk/>
          <pc:sldMk cId="2631893896" sldId="308"/>
        </pc:sldMkLst>
      </pc:sldChg>
      <pc:sldChg chg="modSp mod ord modNotesTx">
        <pc:chgData name="MIGUEL TRIGUEROS MUÑOZ" userId="a4ee0321-97d7-430f-98a8-7ed13ff9a4bf" providerId="ADAL" clId="{5D6E9649-5034-4F3C-871B-677FDD02D777}" dt="2025-04-03T07:15:06.877" v="1649" actId="20577"/>
        <pc:sldMkLst>
          <pc:docMk/>
          <pc:sldMk cId="3704054046" sldId="309"/>
        </pc:sldMkLst>
      </pc:sldChg>
      <pc:sldChg chg="modSp">
        <pc:chgData name="MIGUEL TRIGUEROS MUÑOZ" userId="a4ee0321-97d7-430f-98a8-7ed13ff9a4bf" providerId="ADAL" clId="{5D6E9649-5034-4F3C-871B-677FDD02D777}" dt="2025-03-15T06:49:10.744" v="1328" actId="20577"/>
        <pc:sldMkLst>
          <pc:docMk/>
          <pc:sldMk cId="4177082805" sldId="310"/>
        </pc:sldMkLst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828863293" sldId="311"/>
        </pc:sldMkLst>
      </pc:sldChg>
      <pc:sldChg chg="modSp mod">
        <pc:chgData name="MIGUEL TRIGUEROS MUÑOZ" userId="a4ee0321-97d7-430f-98a8-7ed13ff9a4bf" providerId="ADAL" clId="{5D6E9649-5034-4F3C-871B-677FDD02D777}" dt="2025-04-03T07:29:27.590" v="1700" actId="20577"/>
        <pc:sldMkLst>
          <pc:docMk/>
          <pc:sldMk cId="850771586" sldId="312"/>
        </pc:sldMkLst>
      </pc:sldChg>
      <pc:sldChg chg="modSp mod">
        <pc:chgData name="MIGUEL TRIGUEROS MUÑOZ" userId="a4ee0321-97d7-430f-98a8-7ed13ff9a4bf" providerId="ADAL" clId="{5D6E9649-5034-4F3C-871B-677FDD02D777}" dt="2025-04-03T07:26:51.593" v="1658" actId="20577"/>
        <pc:sldMkLst>
          <pc:docMk/>
          <pc:sldMk cId="3473739364" sldId="313"/>
        </pc:sldMkLst>
      </pc:sldChg>
      <pc:sldChg chg="addSp delSp modSp mod">
        <pc:chgData name="MIGUEL TRIGUEROS MUÑOZ" userId="a4ee0321-97d7-430f-98a8-7ed13ff9a4bf" providerId="ADAL" clId="{5D6E9649-5034-4F3C-871B-677FDD02D777}" dt="2025-03-14T08:44:36.938" v="1160" actId="14100"/>
        <pc:sldMkLst>
          <pc:docMk/>
          <pc:sldMk cId="3717124866" sldId="314"/>
        </pc:sldMkLst>
      </pc:sldChg>
      <pc:sldChg chg="modSp mod">
        <pc:chgData name="MIGUEL TRIGUEROS MUÑOZ" userId="a4ee0321-97d7-430f-98a8-7ed13ff9a4bf" providerId="ADAL" clId="{5D6E9649-5034-4F3C-871B-677FDD02D777}" dt="2025-03-14T08:29:05.595" v="1149" actId="11"/>
        <pc:sldMkLst>
          <pc:docMk/>
          <pc:sldMk cId="3344742794" sldId="315"/>
        </pc:sldMkLst>
      </pc:sldChg>
      <pc:sldChg chg="modSp">
        <pc:chgData name="MIGUEL TRIGUEROS MUÑOZ" userId="a4ee0321-97d7-430f-98a8-7ed13ff9a4bf" providerId="ADAL" clId="{5D6E9649-5034-4F3C-871B-677FDD02D777}" dt="2025-03-15T06:51:57.068" v="1332" actId="114"/>
        <pc:sldMkLst>
          <pc:docMk/>
          <pc:sldMk cId="3520708617" sldId="316"/>
        </pc:sldMkLst>
      </pc:sldChg>
      <pc:sldChg chg="modSp">
        <pc:chgData name="MIGUEL TRIGUEROS MUÑOZ" userId="a4ee0321-97d7-430f-98a8-7ed13ff9a4bf" providerId="ADAL" clId="{5D6E9649-5034-4F3C-871B-677FDD02D777}" dt="2025-03-16T10:00:17.716" v="1351" actId="13926"/>
        <pc:sldMkLst>
          <pc:docMk/>
          <pc:sldMk cId="3106613709" sldId="317"/>
        </pc:sldMkLst>
      </pc:sldChg>
      <pc:sldChg chg="modSp modNotesTx">
        <pc:chgData name="MIGUEL TRIGUEROS MUÑOZ" userId="a4ee0321-97d7-430f-98a8-7ed13ff9a4bf" providerId="ADAL" clId="{5D6E9649-5034-4F3C-871B-677FDD02D777}" dt="2025-03-19T12:03:44.495" v="1494" actId="20577"/>
        <pc:sldMkLst>
          <pc:docMk/>
          <pc:sldMk cId="3814043732" sldId="318"/>
        </pc:sldMkLst>
      </pc:sldChg>
      <pc:sldChg chg="modSp">
        <pc:chgData name="MIGUEL TRIGUEROS MUÑOZ" userId="a4ee0321-97d7-430f-98a8-7ed13ff9a4bf" providerId="ADAL" clId="{5D6E9649-5034-4F3C-871B-677FDD02D777}" dt="2025-03-19T12:11:52.709" v="1528" actId="20577"/>
        <pc:sldMkLst>
          <pc:docMk/>
          <pc:sldMk cId="3985844070" sldId="320"/>
        </pc:sldMkLst>
      </pc:sldChg>
      <pc:sldChg chg="modSp mod">
        <pc:chgData name="MIGUEL TRIGUEROS MUÑOZ" userId="a4ee0321-97d7-430f-98a8-7ed13ff9a4bf" providerId="ADAL" clId="{5D6E9649-5034-4F3C-871B-677FDD02D777}" dt="2025-03-19T12:11:22.143" v="1526" actId="113"/>
        <pc:sldMkLst>
          <pc:docMk/>
          <pc:sldMk cId="192165164" sldId="321"/>
        </pc:sldMkLst>
      </pc:sldChg>
      <pc:sldChg chg="addSp delSp modSp mod modAnim">
        <pc:chgData name="MIGUEL TRIGUEROS MUÑOZ" userId="a4ee0321-97d7-430f-98a8-7ed13ff9a4bf" providerId="ADAL" clId="{5D6E9649-5034-4F3C-871B-677FDD02D777}" dt="2025-03-19T12:18:53.605" v="1593" actId="1035"/>
        <pc:sldMkLst>
          <pc:docMk/>
          <pc:sldMk cId="714772802" sldId="322"/>
        </pc:sldMkLst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04852977" sldId="323"/>
        </pc:sldMkLst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233132204" sldId="324"/>
        </pc:sldMkLst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946226536" sldId="325"/>
        </pc:sldMkLst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3516099513" sldId="326"/>
        </pc:sldMkLst>
      </pc:sldChg>
      <pc:sldChg chg="modSp">
        <pc:chgData name="MIGUEL TRIGUEROS MUÑOZ" userId="a4ee0321-97d7-430f-98a8-7ed13ff9a4bf" providerId="ADAL" clId="{5D6E9649-5034-4F3C-871B-677FDD02D777}" dt="2025-03-15T07:42:45.323" v="1350" actId="1076"/>
        <pc:sldMkLst>
          <pc:docMk/>
          <pc:sldMk cId="3603339752" sldId="327"/>
        </pc:sldMkLst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019887590" sldId="328"/>
        </pc:sldMkLst>
      </pc:sldChg>
      <pc:sldChg chg="delSp modSp mod delAnim">
        <pc:chgData name="MIGUEL TRIGUEROS MUÑOZ" userId="a4ee0321-97d7-430f-98a8-7ed13ff9a4bf" providerId="ADAL" clId="{5D6E9649-5034-4F3C-871B-677FDD02D777}" dt="2025-03-19T12:29:09.696" v="1594" actId="478"/>
        <pc:sldMkLst>
          <pc:docMk/>
          <pc:sldMk cId="221568864" sldId="330"/>
        </pc:sldMkLst>
      </pc:sldChg>
      <pc:sldChg chg="addSp delSp modSp mod">
        <pc:chgData name="MIGUEL TRIGUEROS MUÑOZ" userId="a4ee0321-97d7-430f-98a8-7ed13ff9a4bf" providerId="ADAL" clId="{5D6E9649-5034-4F3C-871B-677FDD02D777}" dt="2025-03-19T12:18:30.885" v="1581" actId="1076"/>
        <pc:sldMkLst>
          <pc:docMk/>
          <pc:sldMk cId="902733379" sldId="331"/>
        </pc:sldMkLst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4127143883" sldId="332"/>
        </pc:sldMkLst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687185989" sldId="333"/>
        </pc:sldMkLst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135012100" sldId="334"/>
        </pc:sldMkLst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206153505" sldId="335"/>
        </pc:sldMkLst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4178751098" sldId="336"/>
        </pc:sldMkLst>
      </pc:sldChg>
      <pc:sldChg chg="addSp delSp modSp mod delAnim modAnim modNotesTx">
        <pc:chgData name="MIGUEL TRIGUEROS MUÑOZ" userId="a4ee0321-97d7-430f-98a8-7ed13ff9a4bf" providerId="ADAL" clId="{5D6E9649-5034-4F3C-871B-677FDD02D777}" dt="2025-03-19T12:07:49.588" v="1496" actId="21"/>
        <pc:sldMkLst>
          <pc:docMk/>
          <pc:sldMk cId="1449005981" sldId="344"/>
        </pc:sldMkLst>
      </pc:sldChg>
      <pc:sldChg chg="addSp modSp mod modAnim">
        <pc:chgData name="MIGUEL TRIGUEROS MUÑOZ" userId="a4ee0321-97d7-430f-98a8-7ed13ff9a4bf" providerId="ADAL" clId="{5D6E9649-5034-4F3C-871B-677FDD02D777}" dt="2025-03-19T12:10:13.106" v="1506" actId="1076"/>
        <pc:sldMkLst>
          <pc:docMk/>
          <pc:sldMk cId="2434036808" sldId="345"/>
        </pc:sldMkLst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963308392" sldId="346"/>
        </pc:sldMkLst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377115467" sldId="347"/>
        </pc:sldMkLst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553573702" sldId="348"/>
        </pc:sldMkLst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935394600" sldId="349"/>
        </pc:sldMkLst>
      </pc:sldChg>
      <pc:sldChg chg="modSp mod modNotesTx">
        <pc:chgData name="MIGUEL TRIGUEROS MUÑOZ" userId="a4ee0321-97d7-430f-98a8-7ed13ff9a4bf" providerId="ADAL" clId="{5D6E9649-5034-4F3C-871B-677FDD02D777}" dt="2025-03-14T08:20:04.977" v="270" actId="20577"/>
        <pc:sldMkLst>
          <pc:docMk/>
          <pc:sldMk cId="1964000682" sldId="351"/>
        </pc:sldMkLst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207987003" sldId="352"/>
        </pc:sldMkLst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490256477" sldId="354"/>
        </pc:sldMkLst>
      </pc:sldChg>
      <pc:sldChg chg="modSp">
        <pc:chgData name="MIGUEL TRIGUEROS MUÑOZ" userId="a4ee0321-97d7-430f-98a8-7ed13ff9a4bf" providerId="ADAL" clId="{5D6E9649-5034-4F3C-871B-677FDD02D777}" dt="2025-03-15T07:27:14.868" v="1342" actId="1076"/>
        <pc:sldMkLst>
          <pc:docMk/>
          <pc:sldMk cId="2655653031" sldId="355"/>
        </pc:sldMkLst>
      </pc:sldChg>
      <pc:sldChg chg="modSp">
        <pc:chgData name="MIGUEL TRIGUEROS MUÑOZ" userId="a4ee0321-97d7-430f-98a8-7ed13ff9a4bf" providerId="ADAL" clId="{5D6E9649-5034-4F3C-871B-677FDD02D777}" dt="2025-03-15T07:27:10.219" v="1340" actId="1076"/>
        <pc:sldMkLst>
          <pc:docMk/>
          <pc:sldMk cId="1415538345" sldId="356"/>
        </pc:sldMkLst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901980670" sldId="357"/>
        </pc:sldMkLst>
      </pc:sldChg>
      <pc:sldChg chg="addSp delSp modSp mod modClrScheme delDesignElem chgLayout">
        <pc:chgData name="MIGUEL TRIGUEROS MUÑOZ" userId="a4ee0321-97d7-430f-98a8-7ed13ff9a4bf" providerId="ADAL" clId="{5D6E9649-5034-4F3C-871B-677FDD02D777}" dt="2025-03-14T09:04:31.562" v="1279" actId="207"/>
        <pc:sldMkLst>
          <pc:docMk/>
          <pc:sldMk cId="1595842658" sldId="368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1773402665" sldId="369"/>
        </pc:sldMkLst>
      </pc:sldChg>
      <pc:sldChg chg="addSp delSp modSp delDesignElem">
        <pc:chgData name="MIGUEL TRIGUEROS MUÑOZ" userId="a4ee0321-97d7-430f-98a8-7ed13ff9a4bf" providerId="ADAL" clId="{5D6E9649-5034-4F3C-871B-677FDD02D777}" dt="2025-03-15T06:41:45.823" v="1283" actId="1076"/>
        <pc:sldMkLst>
          <pc:docMk/>
          <pc:sldMk cId="2839600960" sldId="370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3172610300" sldId="371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4259117523" sldId="372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701924050" sldId="373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1843393908" sldId="374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3948710750" sldId="375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535888691" sldId="376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844971406" sldId="377"/>
        </pc:sldMkLst>
      </pc:sldChg>
      <pc:sldChg chg="add">
        <pc:chgData name="MIGUEL TRIGUEROS MUÑOZ" userId="a4ee0321-97d7-430f-98a8-7ed13ff9a4bf" providerId="ADAL" clId="{5D6E9649-5034-4F3C-871B-677FDD02D777}" dt="2025-03-14T08:43:21.256" v="1152" actId="2890"/>
        <pc:sldMkLst>
          <pc:docMk/>
          <pc:sldMk cId="2904145023" sldId="378"/>
        </pc:sldMkLst>
      </pc:sldChg>
      <pc:sldChg chg="add">
        <pc:chgData name="MIGUEL TRIGUEROS MUÑOZ" userId="a4ee0321-97d7-430f-98a8-7ed13ff9a4bf" providerId="ADAL" clId="{5D6E9649-5034-4F3C-871B-677FDD02D777}" dt="2025-03-14T08:48:17.211" v="1161" actId="2890"/>
        <pc:sldMkLst>
          <pc:docMk/>
          <pc:sldMk cId="3933667841" sldId="379"/>
        </pc:sldMkLst>
      </pc:sldChg>
      <pc:sldChg chg="modSp add del">
        <pc:chgData name="MIGUEL TRIGUEROS MUÑOZ" userId="a4ee0321-97d7-430f-98a8-7ed13ff9a4bf" providerId="ADAL" clId="{5D6E9649-5034-4F3C-871B-677FDD02D777}" dt="2025-03-14T08:51:23.624" v="1269" actId="2696"/>
        <pc:sldMkLst>
          <pc:docMk/>
          <pc:sldMk cId="3307547487" sldId="380"/>
        </pc:sldMkLst>
      </pc:sldChg>
      <pc:sldChg chg="modSp add del">
        <pc:chgData name="MIGUEL TRIGUEROS MUÑOZ" userId="a4ee0321-97d7-430f-98a8-7ed13ff9a4bf" providerId="ADAL" clId="{5D6E9649-5034-4F3C-871B-677FDD02D777}" dt="2025-03-14T08:51:15.221" v="1265" actId="2696"/>
        <pc:sldMkLst>
          <pc:docMk/>
          <pc:sldMk cId="4294085827" sldId="380"/>
        </pc:sldMkLst>
      </pc:sldChg>
      <pc:sldMasterChg chg="modSp del mod">
        <pc:chgData name="MIGUEL TRIGUEROS MUÑOZ" userId="a4ee0321-97d7-430f-98a8-7ed13ff9a4bf" providerId="ADAL" clId="{5D6E9649-5034-4F3C-871B-677FDD02D777}" dt="2025-03-14T08:11:48.799" v="38" actId="2696"/>
        <pc:sldMasterMkLst>
          <pc:docMk/>
          <pc:sldMasterMk cId="138951284" sldId="2147483668"/>
        </pc:sldMasterMkLst>
      </pc:sldMasterChg>
      <pc:sldMasterChg chg="addSp delSp modSp mod">
        <pc:chgData name="MIGUEL TRIGUEROS MUÑOZ" userId="a4ee0321-97d7-430f-98a8-7ed13ff9a4bf" providerId="ADAL" clId="{5D6E9649-5034-4F3C-871B-677FDD02D777}" dt="2025-03-14T08:13:01.227" v="95" actId="20577"/>
        <pc:sldMasterMkLst>
          <pc:docMk/>
          <pc:sldMasterMk cId="4191860407" sldId="2147483686"/>
        </pc:sldMasterMkLst>
      </pc:sldMasterChg>
    </pc:docChg>
  </pc:docChgLst>
  <pc:docChgLst>
    <pc:chgData name="TRIGUEROS MUÑOZ, MIGUEL" userId="93f31087-8566-4d16-a7a1-f20635823349" providerId="ADAL" clId="{D0A1F3A3-8AAF-4A15-9D23-F75E03845C55}"/>
    <pc:docChg chg="undo custSel addSld modSld">
      <pc:chgData name="TRIGUEROS MUÑOZ, MIGUEL" userId="93f31087-8566-4d16-a7a1-f20635823349" providerId="ADAL" clId="{D0A1F3A3-8AAF-4A15-9D23-F75E03845C55}" dt="2023-05-12T16:01:06.620" v="26" actId="166"/>
      <pc:docMkLst>
        <pc:docMk/>
      </pc:docMkLst>
      <pc:sldChg chg="modSp mod">
        <pc:chgData name="TRIGUEROS MUÑOZ, MIGUEL" userId="93f31087-8566-4d16-a7a1-f20635823349" providerId="ADAL" clId="{D0A1F3A3-8AAF-4A15-9D23-F75E03845C55}" dt="2023-05-07T10:16:31.167" v="6" actId="20577"/>
        <pc:sldMkLst>
          <pc:docMk/>
          <pc:sldMk cId="2566900335" sldId="304"/>
        </pc:sldMkLst>
      </pc:sldChg>
      <pc:sldChg chg="addSp delSp modSp mod setBg delAnim modAnim setClrOvrMap">
        <pc:chgData name="TRIGUEROS MUÑOZ, MIGUEL" userId="93f31087-8566-4d16-a7a1-f20635823349" providerId="ADAL" clId="{D0A1F3A3-8AAF-4A15-9D23-F75E03845C55}" dt="2023-05-12T16:01:06.620" v="26" actId="166"/>
        <pc:sldMkLst>
          <pc:docMk/>
          <pc:sldMk cId="2149501464" sldId="306"/>
        </pc:sldMkLst>
      </pc:sldChg>
      <pc:sldChg chg="modSp mod addCm modCm">
        <pc:chgData name="TRIGUEROS MUÑOZ, MIGUEL" userId="93f31087-8566-4d16-a7a1-f20635823349" providerId="ADAL" clId="{D0A1F3A3-8AAF-4A15-9D23-F75E03845C55}" dt="2023-05-07T09:20:35.079" v="4" actId="1076"/>
        <pc:sldMkLst>
          <pc:docMk/>
          <pc:sldMk cId="3603339752" sldId="32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TRIGUEROS MUÑOZ, MIGUEL" userId="93f31087-8566-4d16-a7a1-f20635823349" providerId="ADAL" clId="{D0A1F3A3-8AAF-4A15-9D23-F75E03845C55}" dt="2023-05-07T09:20:30.354" v="2"/>
              <pc2:cmMkLst xmlns:pc2="http://schemas.microsoft.com/office/powerpoint/2019/9/main/command">
                <pc:docMk/>
                <pc:sldMk cId="3603339752" sldId="327"/>
                <pc2:cmMk id="{B3D28BCB-D312-48BD-AEB4-5EAFB8CA5D82}"/>
              </pc2:cmMkLst>
            </pc226:cmChg>
          </p:ext>
        </pc:extLst>
      </pc:sldChg>
      <pc:sldChg chg="add">
        <pc:chgData name="TRIGUEROS MUÑOZ, MIGUEL" userId="93f31087-8566-4d16-a7a1-f20635823349" providerId="ADAL" clId="{D0A1F3A3-8AAF-4A15-9D23-F75E03845C55}" dt="2023-05-12T15:56:48.126" v="7" actId="2890"/>
        <pc:sldMkLst>
          <pc:docMk/>
          <pc:sldMk cId="1964000682" sldId="351"/>
        </pc:sldMkLst>
      </pc:sldChg>
    </pc:docChg>
  </pc:docChgLst>
  <pc:docChgLst>
    <pc:chgData name="MIGUEL TRIGUEROS MUÑOZ" userId="93f31087-8566-4d16-a7a1-f20635823349" providerId="ADAL" clId="{2064191C-0C86-4C83-9439-2D0DFB2B342F}"/>
    <pc:docChg chg="undo redo custSel addSld delSld modSld sldOrd">
      <pc:chgData name="MIGUEL TRIGUEROS MUÑOZ" userId="93f31087-8566-4d16-a7a1-f20635823349" providerId="ADAL" clId="{2064191C-0C86-4C83-9439-2D0DFB2B342F}" dt="2022-11-01T10:53:29.091" v="1800" actId="1035"/>
      <pc:docMkLst>
        <pc:docMk/>
      </pc:docMkLst>
      <pc:sldChg chg="delSp modSp del mod">
        <pc:chgData name="MIGUEL TRIGUEROS MUÑOZ" userId="93f31087-8566-4d16-a7a1-f20635823349" providerId="ADAL" clId="{2064191C-0C86-4C83-9439-2D0DFB2B342F}" dt="2022-11-01T08:01:09.424" v="77" actId="47"/>
        <pc:sldMkLst>
          <pc:docMk/>
          <pc:sldMk cId="308865771" sldId="256"/>
        </pc:sldMkLst>
      </pc:sldChg>
      <pc:sldChg chg="add del">
        <pc:chgData name="MIGUEL TRIGUEROS MUÑOZ" userId="93f31087-8566-4d16-a7a1-f20635823349" providerId="ADAL" clId="{2064191C-0C86-4C83-9439-2D0DFB2B342F}" dt="2022-11-01T07:47:14.052" v="16" actId="47"/>
        <pc:sldMkLst>
          <pc:docMk/>
          <pc:sldMk cId="0" sldId="258"/>
        </pc:sldMkLst>
      </pc:sldChg>
      <pc:sldChg chg="add del">
        <pc:chgData name="MIGUEL TRIGUEROS MUÑOZ" userId="93f31087-8566-4d16-a7a1-f20635823349" providerId="ADAL" clId="{2064191C-0C86-4C83-9439-2D0DFB2B342F}" dt="2022-11-01T07:47:15.011" v="17" actId="47"/>
        <pc:sldMkLst>
          <pc:docMk/>
          <pc:sldMk cId="0" sldId="259"/>
        </pc:sldMkLst>
      </pc:sldChg>
      <pc:sldChg chg="addSp delSp modSp del mod">
        <pc:chgData name="MIGUEL TRIGUEROS MUÑOZ" userId="93f31087-8566-4d16-a7a1-f20635823349" providerId="ADAL" clId="{2064191C-0C86-4C83-9439-2D0DFB2B342F}" dt="2022-11-01T09:39:15.494" v="714" actId="47"/>
        <pc:sldMkLst>
          <pc:docMk/>
          <pc:sldMk cId="0" sldId="260"/>
        </pc:sldMkLst>
      </pc:sldChg>
      <pc:sldChg chg="delSp modSp del mod">
        <pc:chgData name="MIGUEL TRIGUEROS MUÑOZ" userId="93f31087-8566-4d16-a7a1-f20635823349" providerId="ADAL" clId="{2064191C-0C86-4C83-9439-2D0DFB2B342F}" dt="2022-11-01T07:48:40.006" v="27" actId="47"/>
        <pc:sldMkLst>
          <pc:docMk/>
          <pc:sldMk cId="0" sldId="261"/>
        </pc:sldMkLst>
      </pc:sldChg>
      <pc:sldChg chg="modSp del mod">
        <pc:chgData name="MIGUEL TRIGUEROS MUÑOZ" userId="93f31087-8566-4d16-a7a1-f20635823349" providerId="ADAL" clId="{2064191C-0C86-4C83-9439-2D0DFB2B342F}" dt="2022-11-01T09:42:12.353" v="751" actId="47"/>
        <pc:sldMkLst>
          <pc:docMk/>
          <pc:sldMk cId="0" sldId="262"/>
        </pc:sldMkLst>
      </pc:sldChg>
      <pc:sldChg chg="modSp del mod ord">
        <pc:chgData name="MIGUEL TRIGUEROS MUÑOZ" userId="93f31087-8566-4d16-a7a1-f20635823349" providerId="ADAL" clId="{2064191C-0C86-4C83-9439-2D0DFB2B342F}" dt="2022-11-01T09:43:55.225" v="789" actId="47"/>
        <pc:sldMkLst>
          <pc:docMk/>
          <pc:sldMk cId="0" sldId="263"/>
        </pc:sldMkLst>
      </pc:sldChg>
      <pc:sldChg chg="modSp del mod">
        <pc:chgData name="MIGUEL TRIGUEROS MUÑOZ" userId="93f31087-8566-4d16-a7a1-f20635823349" providerId="ADAL" clId="{2064191C-0C86-4C83-9439-2D0DFB2B342F}" dt="2022-11-01T09:50:09.257" v="799" actId="47"/>
        <pc:sldMkLst>
          <pc:docMk/>
          <pc:sldMk cId="0" sldId="264"/>
        </pc:sldMkLst>
      </pc:sldChg>
      <pc:sldChg chg="del">
        <pc:chgData name="MIGUEL TRIGUEROS MUÑOZ" userId="93f31087-8566-4d16-a7a1-f20635823349" providerId="ADAL" clId="{2064191C-0C86-4C83-9439-2D0DFB2B342F}" dt="2022-11-01T09:51:44.175" v="815" actId="47"/>
        <pc:sldMkLst>
          <pc:docMk/>
          <pc:sldMk cId="0" sldId="265"/>
        </pc:sldMkLst>
      </pc:sldChg>
      <pc:sldChg chg="del">
        <pc:chgData name="MIGUEL TRIGUEROS MUÑOZ" userId="93f31087-8566-4d16-a7a1-f20635823349" providerId="ADAL" clId="{2064191C-0C86-4C83-9439-2D0DFB2B342F}" dt="2022-11-01T09:52:57.318" v="823" actId="47"/>
        <pc:sldMkLst>
          <pc:docMk/>
          <pc:sldMk cId="0" sldId="266"/>
        </pc:sldMkLst>
      </pc:sldChg>
      <pc:sldChg chg="del">
        <pc:chgData name="MIGUEL TRIGUEROS MUÑOZ" userId="93f31087-8566-4d16-a7a1-f20635823349" providerId="ADAL" clId="{2064191C-0C86-4C83-9439-2D0DFB2B342F}" dt="2022-11-01T09:53:18.738" v="828" actId="47"/>
        <pc:sldMkLst>
          <pc:docMk/>
          <pc:sldMk cId="0" sldId="267"/>
        </pc:sldMkLst>
      </pc:sldChg>
      <pc:sldChg chg="del">
        <pc:chgData name="MIGUEL TRIGUEROS MUÑOZ" userId="93f31087-8566-4d16-a7a1-f20635823349" providerId="ADAL" clId="{2064191C-0C86-4C83-9439-2D0DFB2B342F}" dt="2022-11-01T10:07:11.458" v="1125" actId="47"/>
        <pc:sldMkLst>
          <pc:docMk/>
          <pc:sldMk cId="0" sldId="268"/>
        </pc:sldMkLst>
      </pc:sldChg>
      <pc:sldChg chg="del">
        <pc:chgData name="MIGUEL TRIGUEROS MUÑOZ" userId="93f31087-8566-4d16-a7a1-f20635823349" providerId="ADAL" clId="{2064191C-0C86-4C83-9439-2D0DFB2B342F}" dt="2022-11-01T10:09:50.925" v="1151" actId="47"/>
        <pc:sldMkLst>
          <pc:docMk/>
          <pc:sldMk cId="0" sldId="269"/>
        </pc:sldMkLst>
      </pc:sldChg>
      <pc:sldChg chg="del">
        <pc:chgData name="MIGUEL TRIGUEROS MUÑOZ" userId="93f31087-8566-4d16-a7a1-f20635823349" providerId="ADAL" clId="{2064191C-0C86-4C83-9439-2D0DFB2B342F}" dt="2022-11-01T10:10:51.584" v="1160" actId="47"/>
        <pc:sldMkLst>
          <pc:docMk/>
          <pc:sldMk cId="0" sldId="270"/>
        </pc:sldMkLst>
      </pc:sldChg>
      <pc:sldChg chg="del">
        <pc:chgData name="MIGUEL TRIGUEROS MUÑOZ" userId="93f31087-8566-4d16-a7a1-f20635823349" providerId="ADAL" clId="{2064191C-0C86-4C83-9439-2D0DFB2B342F}" dt="2022-11-01T10:13:26.351" v="1172" actId="47"/>
        <pc:sldMkLst>
          <pc:docMk/>
          <pc:sldMk cId="0" sldId="271"/>
        </pc:sldMkLst>
      </pc:sldChg>
      <pc:sldChg chg="add del">
        <pc:chgData name="MIGUEL TRIGUEROS MUÑOZ" userId="93f31087-8566-4d16-a7a1-f20635823349" providerId="ADAL" clId="{2064191C-0C86-4C83-9439-2D0DFB2B342F}" dt="2022-11-01T07:50:03.697" v="72" actId="47"/>
        <pc:sldMkLst>
          <pc:docMk/>
          <pc:sldMk cId="0" sldId="277"/>
        </pc:sldMkLst>
      </pc:sldChg>
      <pc:sldChg chg="del">
        <pc:chgData name="MIGUEL TRIGUEROS MUÑOZ" userId="93f31087-8566-4d16-a7a1-f20635823349" providerId="ADAL" clId="{2064191C-0C86-4C83-9439-2D0DFB2B342F}" dt="2022-11-01T07:49:44.939" v="55" actId="47"/>
        <pc:sldMkLst>
          <pc:docMk/>
          <pc:sldMk cId="0" sldId="278"/>
        </pc:sldMkLst>
      </pc:sldChg>
      <pc:sldChg chg="del">
        <pc:chgData name="MIGUEL TRIGUEROS MUÑOZ" userId="93f31087-8566-4d16-a7a1-f20635823349" providerId="ADAL" clId="{2064191C-0C86-4C83-9439-2D0DFB2B342F}" dt="2022-11-01T07:49:47.284" v="56" actId="47"/>
        <pc:sldMkLst>
          <pc:docMk/>
          <pc:sldMk cId="0" sldId="279"/>
        </pc:sldMkLst>
      </pc:sldChg>
      <pc:sldChg chg="del">
        <pc:chgData name="MIGUEL TRIGUEROS MUÑOZ" userId="93f31087-8566-4d16-a7a1-f20635823349" providerId="ADAL" clId="{2064191C-0C86-4C83-9439-2D0DFB2B342F}" dt="2022-11-01T07:49:48.768" v="57" actId="47"/>
        <pc:sldMkLst>
          <pc:docMk/>
          <pc:sldMk cId="0" sldId="280"/>
        </pc:sldMkLst>
      </pc:sldChg>
      <pc:sldChg chg="del">
        <pc:chgData name="MIGUEL TRIGUEROS MUÑOZ" userId="93f31087-8566-4d16-a7a1-f20635823349" providerId="ADAL" clId="{2064191C-0C86-4C83-9439-2D0DFB2B342F}" dt="2022-11-01T07:49:49.488" v="58" actId="47"/>
        <pc:sldMkLst>
          <pc:docMk/>
          <pc:sldMk cId="0" sldId="281"/>
        </pc:sldMkLst>
      </pc:sldChg>
      <pc:sldChg chg="del">
        <pc:chgData name="MIGUEL TRIGUEROS MUÑOZ" userId="93f31087-8566-4d16-a7a1-f20635823349" providerId="ADAL" clId="{2064191C-0C86-4C83-9439-2D0DFB2B342F}" dt="2022-11-01T07:49:50.286" v="59" actId="47"/>
        <pc:sldMkLst>
          <pc:docMk/>
          <pc:sldMk cId="0" sldId="282"/>
        </pc:sldMkLst>
      </pc:sldChg>
      <pc:sldChg chg="del">
        <pc:chgData name="MIGUEL TRIGUEROS MUÑOZ" userId="93f31087-8566-4d16-a7a1-f20635823349" providerId="ADAL" clId="{2064191C-0C86-4C83-9439-2D0DFB2B342F}" dt="2022-11-01T07:49:51.144" v="60" actId="47"/>
        <pc:sldMkLst>
          <pc:docMk/>
          <pc:sldMk cId="0" sldId="283"/>
        </pc:sldMkLst>
      </pc:sldChg>
      <pc:sldChg chg="del">
        <pc:chgData name="MIGUEL TRIGUEROS MUÑOZ" userId="93f31087-8566-4d16-a7a1-f20635823349" providerId="ADAL" clId="{2064191C-0C86-4C83-9439-2D0DFB2B342F}" dt="2022-11-01T07:49:51.847" v="61" actId="47"/>
        <pc:sldMkLst>
          <pc:docMk/>
          <pc:sldMk cId="0" sldId="284"/>
        </pc:sldMkLst>
      </pc:sldChg>
      <pc:sldChg chg="del">
        <pc:chgData name="MIGUEL TRIGUEROS MUÑOZ" userId="93f31087-8566-4d16-a7a1-f20635823349" providerId="ADAL" clId="{2064191C-0C86-4C83-9439-2D0DFB2B342F}" dt="2022-11-01T07:49:52.648" v="62" actId="47"/>
        <pc:sldMkLst>
          <pc:docMk/>
          <pc:sldMk cId="0" sldId="285"/>
        </pc:sldMkLst>
      </pc:sldChg>
      <pc:sldChg chg="del">
        <pc:chgData name="MIGUEL TRIGUEROS MUÑOZ" userId="93f31087-8566-4d16-a7a1-f20635823349" providerId="ADAL" clId="{2064191C-0C86-4C83-9439-2D0DFB2B342F}" dt="2022-11-01T07:49:53.348" v="63" actId="47"/>
        <pc:sldMkLst>
          <pc:docMk/>
          <pc:sldMk cId="0" sldId="286"/>
        </pc:sldMkLst>
      </pc:sldChg>
      <pc:sldChg chg="del">
        <pc:chgData name="MIGUEL TRIGUEROS MUÑOZ" userId="93f31087-8566-4d16-a7a1-f20635823349" providerId="ADAL" clId="{2064191C-0C86-4C83-9439-2D0DFB2B342F}" dt="2022-11-01T07:49:54.052" v="64" actId="47"/>
        <pc:sldMkLst>
          <pc:docMk/>
          <pc:sldMk cId="0" sldId="287"/>
        </pc:sldMkLst>
      </pc:sldChg>
      <pc:sldChg chg="del">
        <pc:chgData name="MIGUEL TRIGUEROS MUÑOZ" userId="93f31087-8566-4d16-a7a1-f20635823349" providerId="ADAL" clId="{2064191C-0C86-4C83-9439-2D0DFB2B342F}" dt="2022-11-01T07:49:54.692" v="65" actId="47"/>
        <pc:sldMkLst>
          <pc:docMk/>
          <pc:sldMk cId="0" sldId="288"/>
        </pc:sldMkLst>
      </pc:sldChg>
      <pc:sldChg chg="del">
        <pc:chgData name="MIGUEL TRIGUEROS MUÑOZ" userId="93f31087-8566-4d16-a7a1-f20635823349" providerId="ADAL" clId="{2064191C-0C86-4C83-9439-2D0DFB2B342F}" dt="2022-11-01T07:49:55.381" v="66" actId="47"/>
        <pc:sldMkLst>
          <pc:docMk/>
          <pc:sldMk cId="0" sldId="289"/>
        </pc:sldMkLst>
      </pc:sldChg>
      <pc:sldChg chg="del">
        <pc:chgData name="MIGUEL TRIGUEROS MUÑOZ" userId="93f31087-8566-4d16-a7a1-f20635823349" providerId="ADAL" clId="{2064191C-0C86-4C83-9439-2D0DFB2B342F}" dt="2022-11-01T07:49:56.021" v="67" actId="47"/>
        <pc:sldMkLst>
          <pc:docMk/>
          <pc:sldMk cId="0" sldId="290"/>
        </pc:sldMkLst>
      </pc:sldChg>
      <pc:sldChg chg="del">
        <pc:chgData name="MIGUEL TRIGUEROS MUÑOZ" userId="93f31087-8566-4d16-a7a1-f20635823349" providerId="ADAL" clId="{2064191C-0C86-4C83-9439-2D0DFB2B342F}" dt="2022-11-01T07:49:56.677" v="68" actId="47"/>
        <pc:sldMkLst>
          <pc:docMk/>
          <pc:sldMk cId="0" sldId="291"/>
        </pc:sldMkLst>
      </pc:sldChg>
      <pc:sldChg chg="del">
        <pc:chgData name="MIGUEL TRIGUEROS MUÑOZ" userId="93f31087-8566-4d16-a7a1-f20635823349" providerId="ADAL" clId="{2064191C-0C86-4C83-9439-2D0DFB2B342F}" dt="2022-11-01T07:49:57.241" v="69" actId="47"/>
        <pc:sldMkLst>
          <pc:docMk/>
          <pc:sldMk cId="0" sldId="292"/>
        </pc:sldMkLst>
      </pc:sldChg>
      <pc:sldChg chg="add del">
        <pc:chgData name="MIGUEL TRIGUEROS MUÑOZ" userId="93f31087-8566-4d16-a7a1-f20635823349" providerId="ADAL" clId="{2064191C-0C86-4C83-9439-2D0DFB2B342F}" dt="2022-11-01T07:50:04.338" v="73" actId="47"/>
        <pc:sldMkLst>
          <pc:docMk/>
          <pc:sldMk cId="0" sldId="293"/>
        </pc:sldMkLst>
      </pc:sldChg>
      <pc:sldChg chg="modSp add del mod ord">
        <pc:chgData name="MIGUEL TRIGUEROS MUÑOZ" userId="93f31087-8566-4d16-a7a1-f20635823349" providerId="ADAL" clId="{2064191C-0C86-4C83-9439-2D0DFB2B342F}" dt="2022-11-01T09:39:28.658" v="717" actId="47"/>
        <pc:sldMkLst>
          <pc:docMk/>
          <pc:sldMk cId="1578358678" sldId="294"/>
        </pc:sldMkLst>
      </pc:sldChg>
      <pc:sldChg chg="new del ord">
        <pc:chgData name="MIGUEL TRIGUEROS MUÑOZ" userId="93f31087-8566-4d16-a7a1-f20635823349" providerId="ADAL" clId="{2064191C-0C86-4C83-9439-2D0DFB2B342F}" dt="2022-11-01T08:01:30.512" v="82" actId="47"/>
        <pc:sldMkLst>
          <pc:docMk/>
          <pc:sldMk cId="1780616453" sldId="294"/>
        </pc:sldMkLst>
      </pc:sldChg>
      <pc:sldChg chg="addSp delSp modSp new mod">
        <pc:chgData name="MIGUEL TRIGUEROS MUÑOZ" userId="93f31087-8566-4d16-a7a1-f20635823349" providerId="ADAL" clId="{2064191C-0C86-4C83-9439-2D0DFB2B342F}" dt="2022-11-01T09:41:44.304" v="747" actId="20577"/>
        <pc:sldMkLst>
          <pc:docMk/>
          <pc:sldMk cId="2182144064" sldId="295"/>
        </pc:sldMkLst>
      </pc:sldChg>
      <pc:sldChg chg="addSp delSp modSp add mod ord">
        <pc:chgData name="MIGUEL TRIGUEROS MUÑOZ" userId="93f31087-8566-4d16-a7a1-f20635823349" providerId="ADAL" clId="{2064191C-0C86-4C83-9439-2D0DFB2B342F}" dt="2022-11-01T09:58:41.033" v="981" actId="20577"/>
        <pc:sldMkLst>
          <pc:docMk/>
          <pc:sldMk cId="3881213358" sldId="296"/>
        </pc:sldMkLst>
      </pc:sldChg>
      <pc:sldChg chg="addSp modSp add mod">
        <pc:chgData name="MIGUEL TRIGUEROS MUÑOZ" userId="93f31087-8566-4d16-a7a1-f20635823349" providerId="ADAL" clId="{2064191C-0C86-4C83-9439-2D0DFB2B342F}" dt="2022-11-01T09:52:11.509" v="817" actId="1076"/>
        <pc:sldMkLst>
          <pc:docMk/>
          <pc:sldMk cId="651048111" sldId="297"/>
        </pc:sldMkLst>
      </pc:sldChg>
      <pc:sldChg chg="add del">
        <pc:chgData name="MIGUEL TRIGUEROS MUÑOZ" userId="93f31087-8566-4d16-a7a1-f20635823349" providerId="ADAL" clId="{2064191C-0C86-4C83-9439-2D0DFB2B342F}" dt="2022-11-01T09:43:01.789" v="780" actId="47"/>
        <pc:sldMkLst>
          <pc:docMk/>
          <pc:sldMk cId="2028147615" sldId="297"/>
        </pc:sldMkLst>
      </pc:sldChg>
      <pc:sldChg chg="addSp modSp add mod">
        <pc:chgData name="MIGUEL TRIGUEROS MUÑOZ" userId="93f31087-8566-4d16-a7a1-f20635823349" providerId="ADAL" clId="{2064191C-0C86-4C83-9439-2D0DFB2B342F}" dt="2022-11-01T09:53:13.829" v="827" actId="20577"/>
        <pc:sldMkLst>
          <pc:docMk/>
          <pc:sldMk cId="1285496475" sldId="298"/>
        </pc:sldMkLst>
      </pc:sldChg>
      <pc:sldChg chg="addSp modSp add mod">
        <pc:chgData name="MIGUEL TRIGUEROS MUÑOZ" userId="93f31087-8566-4d16-a7a1-f20635823349" providerId="ADAL" clId="{2064191C-0C86-4C83-9439-2D0DFB2B342F}" dt="2022-11-01T09:54:14.131" v="886" actId="255"/>
        <pc:sldMkLst>
          <pc:docMk/>
          <pc:sldMk cId="975738591" sldId="299"/>
        </pc:sldMkLst>
      </pc:sldChg>
      <pc:sldChg chg="addSp delSp modSp add mod">
        <pc:chgData name="MIGUEL TRIGUEROS MUÑOZ" userId="93f31087-8566-4d16-a7a1-f20635823349" providerId="ADAL" clId="{2064191C-0C86-4C83-9439-2D0DFB2B342F}" dt="2022-11-01T10:07:40.189" v="1130" actId="113"/>
        <pc:sldMkLst>
          <pc:docMk/>
          <pc:sldMk cId="1286011775" sldId="300"/>
        </pc:sldMkLst>
      </pc:sldChg>
      <pc:sldChg chg="modSp add del mod">
        <pc:chgData name="MIGUEL TRIGUEROS MUÑOZ" userId="93f31087-8566-4d16-a7a1-f20635823349" providerId="ADAL" clId="{2064191C-0C86-4C83-9439-2D0DFB2B342F}" dt="2022-11-01T10:00:07.119" v="1023" actId="2696"/>
        <pc:sldMkLst>
          <pc:docMk/>
          <pc:sldMk cId="3355152371" sldId="301"/>
        </pc:sldMkLst>
      </pc:sldChg>
      <pc:sldChg chg="addSp modSp add mod">
        <pc:chgData name="MIGUEL TRIGUEROS MUÑOZ" userId="93f31087-8566-4d16-a7a1-f20635823349" providerId="ADAL" clId="{2064191C-0C86-4C83-9439-2D0DFB2B342F}" dt="2022-11-01T10:00:36.539" v="1026" actId="207"/>
        <pc:sldMkLst>
          <pc:docMk/>
          <pc:sldMk cId="4280179594" sldId="301"/>
        </pc:sldMkLst>
      </pc:sldChg>
      <pc:sldChg chg="delSp new mod">
        <pc:chgData name="MIGUEL TRIGUEROS MUÑOZ" userId="93f31087-8566-4d16-a7a1-f20635823349" providerId="ADAL" clId="{2064191C-0C86-4C83-9439-2D0DFB2B342F}" dt="2022-11-01T10:03:15.569" v="1053" actId="21"/>
        <pc:sldMkLst>
          <pc:docMk/>
          <pc:sldMk cId="40683663" sldId="303"/>
        </pc:sldMkLst>
      </pc:sldChg>
      <pc:sldChg chg="addSp delSp modSp add mod">
        <pc:chgData name="MIGUEL TRIGUEROS MUÑOZ" userId="93f31087-8566-4d16-a7a1-f20635823349" providerId="ADAL" clId="{2064191C-0C86-4C83-9439-2D0DFB2B342F}" dt="2022-11-01T10:09:39.021" v="1149" actId="1076"/>
        <pc:sldMkLst>
          <pc:docMk/>
          <pc:sldMk cId="1878582030" sldId="304"/>
        </pc:sldMkLst>
      </pc:sldChg>
      <pc:sldChg chg="addSp modSp add mod">
        <pc:chgData name="MIGUEL TRIGUEROS MUÑOZ" userId="93f31087-8566-4d16-a7a1-f20635823349" providerId="ADAL" clId="{2064191C-0C86-4C83-9439-2D0DFB2B342F}" dt="2022-11-01T10:10:47.786" v="1159" actId="1076"/>
        <pc:sldMkLst>
          <pc:docMk/>
          <pc:sldMk cId="524834107" sldId="305"/>
        </pc:sldMkLst>
      </pc:sldChg>
      <pc:sldChg chg="add del">
        <pc:chgData name="MIGUEL TRIGUEROS MUÑOZ" userId="93f31087-8566-4d16-a7a1-f20635823349" providerId="ADAL" clId="{2064191C-0C86-4C83-9439-2D0DFB2B342F}" dt="2022-11-01T10:07:54.175" v="1132" actId="47"/>
        <pc:sldMkLst>
          <pc:docMk/>
          <pc:sldMk cId="1446723010" sldId="305"/>
        </pc:sldMkLst>
      </pc:sldChg>
      <pc:sldChg chg="addSp modSp add mod">
        <pc:chgData name="MIGUEL TRIGUEROS MUÑOZ" userId="93f31087-8566-4d16-a7a1-f20635823349" providerId="ADAL" clId="{2064191C-0C86-4C83-9439-2D0DFB2B342F}" dt="2022-11-01T10:13:16.102" v="1171" actId="14100"/>
        <pc:sldMkLst>
          <pc:docMk/>
          <pc:sldMk cId="3007344242" sldId="306"/>
        </pc:sldMkLst>
      </pc:sldChg>
      <pc:sldChg chg="addSp modSp add del mod">
        <pc:chgData name="MIGUEL TRIGUEROS MUÑOZ" userId="93f31087-8566-4d16-a7a1-f20635823349" providerId="ADAL" clId="{2064191C-0C86-4C83-9439-2D0DFB2B342F}" dt="2022-11-01T10:33:17.644" v="1536" actId="47"/>
        <pc:sldMkLst>
          <pc:docMk/>
          <pc:sldMk cId="2662598700" sldId="307"/>
        </pc:sldMkLst>
      </pc:sldChg>
      <pc:sldChg chg="modSp add mod">
        <pc:chgData name="MIGUEL TRIGUEROS MUÑOZ" userId="93f31087-8566-4d16-a7a1-f20635823349" providerId="ADAL" clId="{2064191C-0C86-4C83-9439-2D0DFB2B342F}" dt="2022-11-01T10:14:29.522" v="1194" actId="20577"/>
        <pc:sldMkLst>
          <pc:docMk/>
          <pc:sldMk cId="1441313987" sldId="308"/>
        </pc:sldMkLst>
      </pc:sldChg>
      <pc:sldChg chg="modSp add mod">
        <pc:chgData name="MIGUEL TRIGUEROS MUÑOZ" userId="93f31087-8566-4d16-a7a1-f20635823349" providerId="ADAL" clId="{2064191C-0C86-4C83-9439-2D0DFB2B342F}" dt="2022-11-01T10:47:41.617" v="1748" actId="20577"/>
        <pc:sldMkLst>
          <pc:docMk/>
          <pc:sldMk cId="1679762254" sldId="309"/>
        </pc:sldMkLst>
      </pc:sldChg>
      <pc:sldChg chg="addSp modSp add mod">
        <pc:chgData name="MIGUEL TRIGUEROS MUÑOZ" userId="93f31087-8566-4d16-a7a1-f20635823349" providerId="ADAL" clId="{2064191C-0C86-4C83-9439-2D0DFB2B342F}" dt="2022-11-01T10:47:56.254" v="1756" actId="20577"/>
        <pc:sldMkLst>
          <pc:docMk/>
          <pc:sldMk cId="2242644199" sldId="310"/>
        </pc:sldMkLst>
      </pc:sldChg>
      <pc:sldChg chg="addSp delSp modSp add mod">
        <pc:chgData name="MIGUEL TRIGUEROS MUÑOZ" userId="93f31087-8566-4d16-a7a1-f20635823349" providerId="ADAL" clId="{2064191C-0C86-4C83-9439-2D0DFB2B342F}" dt="2022-11-01T10:47:20.532" v="1740" actId="255"/>
        <pc:sldMkLst>
          <pc:docMk/>
          <pc:sldMk cId="1813723418" sldId="311"/>
        </pc:sldMkLst>
      </pc:sldChg>
      <pc:sldChg chg="modSp add mod">
        <pc:chgData name="MIGUEL TRIGUEROS MUÑOZ" userId="93f31087-8566-4d16-a7a1-f20635823349" providerId="ADAL" clId="{2064191C-0C86-4C83-9439-2D0DFB2B342F}" dt="2022-11-01T10:50:52.418" v="1780" actId="14100"/>
        <pc:sldMkLst>
          <pc:docMk/>
          <pc:sldMk cId="2269836530" sldId="312"/>
        </pc:sldMkLst>
      </pc:sldChg>
      <pc:sldChg chg="addSp delSp modSp add mod">
        <pc:chgData name="MIGUEL TRIGUEROS MUÑOZ" userId="93f31087-8566-4d16-a7a1-f20635823349" providerId="ADAL" clId="{2064191C-0C86-4C83-9439-2D0DFB2B342F}" dt="2022-11-01T10:53:29.091" v="1800" actId="1035"/>
        <pc:sldMkLst>
          <pc:docMk/>
          <pc:sldMk cId="1814859966" sldId="313"/>
        </pc:sldMkLst>
      </pc:sldChg>
    </pc:docChg>
  </pc:docChgLst>
  <pc:docChgLst>
    <pc:chgData name="TRIGUEROS MUÑOZ, MIGUEL" userId="S::m.triguerosmunoz@edu.gva.es::93f31087-8566-4d16-a7a1-f20635823349" providerId="AD" clId="Web-{5A2B5882-E3DE-F3E3-B85E-B9D75AD806D3}"/>
    <pc:docChg chg="addSld">
      <pc:chgData name="TRIGUEROS MUÑOZ, MIGUEL" userId="S::m.triguerosmunoz@edu.gva.es::93f31087-8566-4d16-a7a1-f20635823349" providerId="AD" clId="Web-{5A2B5882-E3DE-F3E3-B85E-B9D75AD806D3}" dt="2023-02-21T08:49:35.278" v="0"/>
      <pc:docMkLst>
        <pc:docMk/>
      </pc:docMkLst>
      <pc:sldChg chg="add replId">
        <pc:chgData name="TRIGUEROS MUÑOZ, MIGUEL" userId="S::m.triguerosmunoz@edu.gva.es::93f31087-8566-4d16-a7a1-f20635823349" providerId="AD" clId="Web-{5A2B5882-E3DE-F3E3-B85E-B9D75AD806D3}" dt="2023-02-21T08:49:35.278" v="0"/>
        <pc:sldMkLst>
          <pc:docMk/>
          <pc:sldMk cId="935394600" sldId="349"/>
        </pc:sldMkLst>
      </pc:sldChg>
    </pc:docChg>
  </pc:docChgLst>
  <pc:docChgLst>
    <pc:chgData name="TRIGUEROS MUÑOZ, MIGUEL" userId="93f31087-8566-4d16-a7a1-f20635823349" providerId="ADAL" clId="{12CA38EA-EF67-47BD-8E92-5B8A72FAA1CE}"/>
    <pc:docChg chg="undo custSel modSld sldOrd">
      <pc:chgData name="TRIGUEROS MUÑOZ, MIGUEL" userId="93f31087-8566-4d16-a7a1-f20635823349" providerId="ADAL" clId="{12CA38EA-EF67-47BD-8E92-5B8A72FAA1CE}" dt="2023-02-08T18:43:17.651" v="185"/>
      <pc:docMkLst>
        <pc:docMk/>
      </pc:docMkLst>
      <pc:sldChg chg="addSp modSp mod">
        <pc:chgData name="TRIGUEROS MUÑOZ, MIGUEL" userId="93f31087-8566-4d16-a7a1-f20635823349" providerId="ADAL" clId="{12CA38EA-EF67-47BD-8E92-5B8A72FAA1CE}" dt="2023-02-08T18:10:32.554" v="4" actId="167"/>
        <pc:sldMkLst>
          <pc:docMk/>
          <pc:sldMk cId="2758391813" sldId="319"/>
        </pc:sldMkLst>
      </pc:sldChg>
      <pc:sldChg chg="modSp mod">
        <pc:chgData name="TRIGUEROS MUÑOZ, MIGUEL" userId="93f31087-8566-4d16-a7a1-f20635823349" providerId="ADAL" clId="{12CA38EA-EF67-47BD-8E92-5B8A72FAA1CE}" dt="2023-02-08T18:14:33.642" v="8" actId="6549"/>
        <pc:sldMkLst>
          <pc:docMk/>
          <pc:sldMk cId="1449005981" sldId="344"/>
        </pc:sldMkLst>
      </pc:sldChg>
      <pc:sldChg chg="modSp mod ord">
        <pc:chgData name="TRIGUEROS MUÑOZ, MIGUEL" userId="93f31087-8566-4d16-a7a1-f20635823349" providerId="ADAL" clId="{12CA38EA-EF67-47BD-8E92-5B8A72FAA1CE}" dt="2023-02-08T18:14:28.942" v="7" actId="20577"/>
        <pc:sldMkLst>
          <pc:docMk/>
          <pc:sldMk cId="2434036808" sldId="345"/>
        </pc:sldMkLst>
      </pc:sldChg>
      <pc:sldChg chg="addSp modSp mod modAnim">
        <pc:chgData name="TRIGUEROS MUÑOZ, MIGUEL" userId="93f31087-8566-4d16-a7a1-f20635823349" providerId="ADAL" clId="{12CA38EA-EF67-47BD-8E92-5B8A72FAA1CE}" dt="2023-02-08T18:43:17.651" v="185"/>
        <pc:sldMkLst>
          <pc:docMk/>
          <pc:sldMk cId="2553573702" sldId="348"/>
        </pc:sldMkLst>
      </pc:sldChg>
    </pc:docChg>
  </pc:docChgLst>
  <pc:docChgLst>
    <pc:chgData name="MIGUEL TRIGUEROS MUÑOZ" userId="S::miguel.trigueros@aulaxxi.murciaeduca.es::a4ee0321-97d7-430f-98a8-7ed13ff9a4bf" providerId="AD" clId="Web-{82323FFA-CD85-2075-85D0-C4C8A755EAD6}"/>
    <pc:docChg chg="sldOrd">
      <pc:chgData name="MIGUEL TRIGUEROS MUÑOZ" userId="S::miguel.trigueros@aulaxxi.murciaeduca.es::a4ee0321-97d7-430f-98a8-7ed13ff9a4bf" providerId="AD" clId="Web-{82323FFA-CD85-2075-85D0-C4C8A755EAD6}" dt="2024-05-20T10:10:12.559" v="0"/>
      <pc:docMkLst>
        <pc:docMk/>
      </pc:docMkLst>
      <pc:sldChg chg="ord">
        <pc:chgData name="MIGUEL TRIGUEROS MUÑOZ" userId="S::miguel.trigueros@aulaxxi.murciaeduca.es::a4ee0321-97d7-430f-98a8-7ed13ff9a4bf" providerId="AD" clId="Web-{82323FFA-CD85-2075-85D0-C4C8A755EAD6}" dt="2024-05-20T10:10:12.559" v="0"/>
        <pc:sldMkLst>
          <pc:docMk/>
          <pc:sldMk cId="1199431660" sldId="303"/>
        </pc:sldMkLst>
      </pc:sldChg>
    </pc:docChg>
  </pc:docChgLst>
  <pc:docChgLst>
    <pc:chgData name="MIGUEL TRIGUEROS MUÑOZ" userId="S::miguel.trigueros@aulaxxi.murciaeduca.es::a4ee0321-97d7-430f-98a8-7ed13ff9a4bf" providerId="AD" clId="Web-{EB37C31B-BDC7-5B22-1FA5-C977CBFA9A77}"/>
    <pc:docChg chg="modSld">
      <pc:chgData name="MIGUEL TRIGUEROS MUÑOZ" userId="S::miguel.trigueros@aulaxxi.murciaeduca.es::a4ee0321-97d7-430f-98a8-7ed13ff9a4bf" providerId="AD" clId="Web-{EB37C31B-BDC7-5B22-1FA5-C977CBFA9A77}" dt="2024-04-10T10:28:29.278" v="31" actId="20577"/>
      <pc:docMkLst>
        <pc:docMk/>
      </pc:docMkLst>
      <pc:sldChg chg="modSp">
        <pc:chgData name="MIGUEL TRIGUEROS MUÑOZ" userId="S::miguel.trigueros@aulaxxi.murciaeduca.es::a4ee0321-97d7-430f-98a8-7ed13ff9a4bf" providerId="AD" clId="Web-{EB37C31B-BDC7-5B22-1FA5-C977CBFA9A77}" dt="2024-04-10T10:28:29.278" v="31" actId="20577"/>
        <pc:sldMkLst>
          <pc:docMk/>
          <pc:sldMk cId="2377115467" sldId="347"/>
        </pc:sldMkLst>
      </pc:sldChg>
    </pc:docChg>
  </pc:docChgLst>
  <pc:docChgLst>
    <pc:chgData name="MIGUEL TRIGUEROS MUÑOZ" userId="93f31087-8566-4d16-a7a1-f20635823349" providerId="ADAL" clId="{D5639E74-8AA4-4334-8121-9AAED2342DB1}"/>
    <pc:docChg chg="custSel modSld">
      <pc:chgData name="MIGUEL TRIGUEROS MUÑOZ" userId="93f31087-8566-4d16-a7a1-f20635823349" providerId="ADAL" clId="{D5639E74-8AA4-4334-8121-9AAED2342DB1}" dt="2023-02-08T10:53:01.455" v="148" actId="20577"/>
      <pc:docMkLst>
        <pc:docMk/>
      </pc:docMkLst>
      <pc:sldChg chg="addSp modSp mod">
        <pc:chgData name="MIGUEL TRIGUEROS MUÑOZ" userId="93f31087-8566-4d16-a7a1-f20635823349" providerId="ADAL" clId="{D5639E74-8AA4-4334-8121-9AAED2342DB1}" dt="2023-02-08T10:40:15.358" v="38" actId="14100"/>
        <pc:sldMkLst>
          <pc:docMk/>
          <pc:sldMk cId="3106613709" sldId="317"/>
        </pc:sldMkLst>
      </pc:sldChg>
      <pc:sldChg chg="addSp modSp mod modAnim">
        <pc:chgData name="MIGUEL TRIGUEROS MUÑOZ" userId="93f31087-8566-4d16-a7a1-f20635823349" providerId="ADAL" clId="{D5639E74-8AA4-4334-8121-9AAED2342DB1}" dt="2023-02-08T10:49:00.456" v="142" actId="20577"/>
        <pc:sldMkLst>
          <pc:docMk/>
          <pc:sldMk cId="1963308392" sldId="346"/>
        </pc:sldMkLst>
      </pc:sldChg>
      <pc:sldChg chg="addSp modSp mod">
        <pc:chgData name="MIGUEL TRIGUEROS MUÑOZ" userId="93f31087-8566-4d16-a7a1-f20635823349" providerId="ADAL" clId="{D5639E74-8AA4-4334-8121-9AAED2342DB1}" dt="2023-02-08T10:49:13.380" v="145" actId="20577"/>
        <pc:sldMkLst>
          <pc:docMk/>
          <pc:sldMk cId="2377115467" sldId="347"/>
        </pc:sldMkLst>
      </pc:sldChg>
      <pc:sldChg chg="addSp modSp mod">
        <pc:chgData name="MIGUEL TRIGUEROS MUÑOZ" userId="93f31087-8566-4d16-a7a1-f20635823349" providerId="ADAL" clId="{D5639E74-8AA4-4334-8121-9AAED2342DB1}" dt="2023-02-08T10:53:01.455" v="148" actId="20577"/>
        <pc:sldMkLst>
          <pc:docMk/>
          <pc:sldMk cId="2553573702" sldId="348"/>
        </pc:sldMkLst>
      </pc:sldChg>
    </pc:docChg>
  </pc:docChgLst>
  <pc:docChgLst>
    <pc:chgData name="TRIGUEROS MUÑOZ, MIGUEL" userId="S::m.triguerosmunoz@edu.gva.es::93f31087-8566-4d16-a7a1-f20635823349" providerId="AD" clId="Web-{994D3468-413D-A133-2417-6C7D393A81C1}"/>
    <pc:docChg chg="modSld">
      <pc:chgData name="TRIGUEROS MUÑOZ, MIGUEL" userId="S::m.triguerosmunoz@edu.gva.es::93f31087-8566-4d16-a7a1-f20635823349" providerId="AD" clId="Web-{994D3468-413D-A133-2417-6C7D393A81C1}" dt="2022-12-20T09:21:49.694" v="0" actId="20577"/>
      <pc:docMkLst>
        <pc:docMk/>
      </pc:docMkLst>
      <pc:sldChg chg="modSp">
        <pc:chgData name="TRIGUEROS MUÑOZ, MIGUEL" userId="S::m.triguerosmunoz@edu.gva.es::93f31087-8566-4d16-a7a1-f20635823349" providerId="AD" clId="Web-{994D3468-413D-A133-2417-6C7D393A81C1}" dt="2022-12-20T09:21:49.694" v="0" actId="20577"/>
        <pc:sldMkLst>
          <pc:docMk/>
          <pc:sldMk cId="3969018867" sldId="348"/>
        </pc:sldMkLst>
      </pc:sldChg>
    </pc:docChg>
  </pc:docChgLst>
  <pc:docChgLst>
    <pc:chgData name="MIGUEL TRIGUEROS MUÑOZ" userId="93f31087-8566-4d16-a7a1-f20635823349" providerId="ADAL" clId="{28A45800-A829-4FF9-9AF1-45101DDF326D}"/>
    <pc:docChg chg="undo custSel addSld delSld modSld">
      <pc:chgData name="MIGUEL TRIGUEROS MUÑOZ" userId="93f31087-8566-4d16-a7a1-f20635823349" providerId="ADAL" clId="{28A45800-A829-4FF9-9AF1-45101DDF326D}" dt="2022-11-13T18:01:51.441" v="523" actId="11"/>
      <pc:docMkLst>
        <pc:docMk/>
      </pc:docMkLst>
      <pc:sldChg chg="delSp modSp mod">
        <pc:chgData name="MIGUEL TRIGUEROS MUÑOZ" userId="93f31087-8566-4d16-a7a1-f20635823349" providerId="ADAL" clId="{28A45800-A829-4FF9-9AF1-45101DDF326D}" dt="2022-11-13T06:28:42.575" v="312" actId="113"/>
        <pc:sldMkLst>
          <pc:docMk/>
          <pc:sldMk cId="3881213358" sldId="296"/>
        </pc:sldMkLst>
      </pc:sldChg>
      <pc:sldChg chg="modSp mod">
        <pc:chgData name="MIGUEL TRIGUEROS MUÑOZ" userId="93f31087-8566-4d16-a7a1-f20635823349" providerId="ADAL" clId="{28A45800-A829-4FF9-9AF1-45101DDF326D}" dt="2022-11-13T17:55:53.386" v="473" actId="207"/>
        <pc:sldMkLst>
          <pc:docMk/>
          <pc:sldMk cId="1286011775" sldId="300"/>
        </pc:sldMkLst>
      </pc:sldChg>
      <pc:sldChg chg="modSp add del mod">
        <pc:chgData name="MIGUEL TRIGUEROS MUÑOZ" userId="93f31087-8566-4d16-a7a1-f20635823349" providerId="ADAL" clId="{28A45800-A829-4FF9-9AF1-45101DDF326D}" dt="2022-11-13T17:59:04.065" v="478"/>
        <pc:sldMkLst>
          <pc:docMk/>
          <pc:sldMk cId="1564841555" sldId="301"/>
        </pc:sldMkLst>
      </pc:sldChg>
      <pc:sldChg chg="modSp mod">
        <pc:chgData name="MIGUEL TRIGUEROS MUÑOZ" userId="93f31087-8566-4d16-a7a1-f20635823349" providerId="ADAL" clId="{28A45800-A829-4FF9-9AF1-45101DDF326D}" dt="2022-11-13T18:01:51.441" v="523" actId="11"/>
        <pc:sldMkLst>
          <pc:docMk/>
          <pc:sldMk cId="1662085430" sldId="302"/>
        </pc:sldMkLst>
      </pc:sldChg>
      <pc:sldChg chg="modSp add del mod">
        <pc:chgData name="MIGUEL TRIGUEROS MUÑOZ" userId="93f31087-8566-4d16-a7a1-f20635823349" providerId="ADAL" clId="{28A45800-A829-4FF9-9AF1-45101DDF326D}" dt="2022-11-13T18:01:36.302" v="522" actId="20577"/>
        <pc:sldMkLst>
          <pc:docMk/>
          <pc:sldMk cId="1441313987" sldId="308"/>
        </pc:sldMkLst>
      </pc:sldChg>
      <pc:sldChg chg="modSp mod">
        <pc:chgData name="MIGUEL TRIGUEROS MUÑOZ" userId="93f31087-8566-4d16-a7a1-f20635823349" providerId="ADAL" clId="{28A45800-A829-4FF9-9AF1-45101DDF326D}" dt="2022-11-13T17:56:50.534" v="474" actId="20577"/>
        <pc:sldMkLst>
          <pc:docMk/>
          <pc:sldMk cId="1679762254" sldId="309"/>
        </pc:sldMkLst>
      </pc:sldChg>
      <pc:sldChg chg="modSp mod">
        <pc:chgData name="MIGUEL TRIGUEROS MUÑOZ" userId="93f31087-8566-4d16-a7a1-f20635823349" providerId="ADAL" clId="{28A45800-A829-4FF9-9AF1-45101DDF326D}" dt="2022-11-13T05:46:50.057" v="28" actId="20577"/>
        <pc:sldMkLst>
          <pc:docMk/>
          <pc:sldMk cId="2242644199" sldId="310"/>
        </pc:sldMkLst>
      </pc:sldChg>
      <pc:sldChg chg="modSp mod">
        <pc:chgData name="MIGUEL TRIGUEROS MUÑOZ" userId="93f31087-8566-4d16-a7a1-f20635823349" providerId="ADAL" clId="{28A45800-A829-4FF9-9AF1-45101DDF326D}" dt="2022-11-13T18:00:24.255" v="510" actId="20577"/>
        <pc:sldMkLst>
          <pc:docMk/>
          <pc:sldMk cId="1814859966" sldId="313"/>
        </pc:sldMkLst>
      </pc:sldChg>
      <pc:sldChg chg="modSp mod">
        <pc:chgData name="MIGUEL TRIGUEROS MUÑOZ" userId="93f31087-8566-4d16-a7a1-f20635823349" providerId="ADAL" clId="{28A45800-A829-4FF9-9AF1-45101DDF326D}" dt="2022-11-13T17:54:34.728" v="469" actId="1076"/>
        <pc:sldMkLst>
          <pc:docMk/>
          <pc:sldMk cId="745458148" sldId="314"/>
        </pc:sldMkLst>
      </pc:sldChg>
      <pc:sldChg chg="delSp modSp add mod">
        <pc:chgData name="MIGUEL TRIGUEROS MUÑOZ" userId="93f31087-8566-4d16-a7a1-f20635823349" providerId="ADAL" clId="{28A45800-A829-4FF9-9AF1-45101DDF326D}" dt="2022-11-13T06:30:20.958" v="344" actId="122"/>
        <pc:sldMkLst>
          <pc:docMk/>
          <pc:sldMk cId="279635090" sldId="315"/>
        </pc:sldMkLst>
      </pc:sldChg>
      <pc:sldChg chg="addSp delSp modSp add del mod">
        <pc:chgData name="MIGUEL TRIGUEROS MUÑOZ" userId="93f31087-8566-4d16-a7a1-f20635823349" providerId="ADAL" clId="{28A45800-A829-4FF9-9AF1-45101DDF326D}" dt="2022-11-13T17:59:32.177" v="485" actId="14100"/>
        <pc:sldMkLst>
          <pc:docMk/>
          <pc:sldMk cId="2861142992" sldId="316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2928801094" sldId="317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579504102" sldId="318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3820478449" sldId="319"/>
        </pc:sldMkLst>
      </pc:sldChg>
      <pc:sldChg chg="add">
        <pc:chgData name="MIGUEL TRIGUEROS MUÑOZ" userId="93f31087-8566-4d16-a7a1-f20635823349" providerId="ADAL" clId="{28A45800-A829-4FF9-9AF1-45101DDF326D}" dt="2022-11-13T17:59:11.427" v="479" actId="2890"/>
        <pc:sldMkLst>
          <pc:docMk/>
          <pc:sldMk cId="3143426356" sldId="320"/>
        </pc:sldMkLst>
      </pc:sldChg>
    </pc:docChg>
  </pc:docChgLst>
  <pc:docChgLst>
    <pc:chgData name="TRIGUEROS MUÑOZ, MIGUEL" userId="93f31087-8566-4d16-a7a1-f20635823349" providerId="ADAL" clId="{A468048A-5665-48BC-81C4-DC427EFA6424}"/>
    <pc:docChg chg="undo redo custSel addSld modSld">
      <pc:chgData name="TRIGUEROS MUÑOZ, MIGUEL" userId="93f31087-8566-4d16-a7a1-f20635823349" providerId="ADAL" clId="{A468048A-5665-48BC-81C4-DC427EFA6424}" dt="2023-03-05T20:26:57.984" v="678" actId="20577"/>
      <pc:docMkLst>
        <pc:docMk/>
      </pc:docMkLst>
      <pc:sldChg chg="modSp mod">
        <pc:chgData name="TRIGUEROS MUÑOZ, MIGUEL" userId="93f31087-8566-4d16-a7a1-f20635823349" providerId="ADAL" clId="{A468048A-5665-48BC-81C4-DC427EFA6424}" dt="2023-03-05T09:32:08.304" v="631" actId="20577"/>
        <pc:sldMkLst>
          <pc:docMk/>
          <pc:sldMk cId="1662085430" sldId="302"/>
        </pc:sldMkLst>
      </pc:sldChg>
      <pc:sldChg chg="addSp delSp modSp mod">
        <pc:chgData name="TRIGUEROS MUÑOZ, MIGUEL" userId="93f31087-8566-4d16-a7a1-f20635823349" providerId="ADAL" clId="{A468048A-5665-48BC-81C4-DC427EFA6424}" dt="2023-03-05T20:26:57.984" v="678" actId="20577"/>
        <pc:sldMkLst>
          <pc:docMk/>
          <pc:sldMk cId="2566900335" sldId="304"/>
        </pc:sldMkLst>
      </pc:sldChg>
      <pc:sldChg chg="addCm">
        <pc:chgData name="TRIGUEROS MUÑOZ, MIGUEL" userId="93f31087-8566-4d16-a7a1-f20635823349" providerId="ADAL" clId="{A468048A-5665-48BC-81C4-DC427EFA6424}" dt="2023-03-04T06:38:58.720" v="70"/>
        <pc:sldMkLst>
          <pc:docMk/>
          <pc:sldMk cId="4177082805" sldId="3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RIGUEROS MUÑOZ, MIGUEL" userId="93f31087-8566-4d16-a7a1-f20635823349" providerId="ADAL" clId="{A468048A-5665-48BC-81C4-DC427EFA6424}" dt="2023-03-04T06:38:58.720" v="70"/>
              <pc2:cmMkLst xmlns:pc2="http://schemas.microsoft.com/office/powerpoint/2019/9/main/command">
                <pc:docMk/>
                <pc:sldMk cId="4177082805" sldId="310"/>
                <pc2:cmMk id="{A414D8EC-3B62-4315-AFA2-F2B6AA06D090}"/>
              </pc2:cmMkLst>
            </pc226:cmChg>
          </p:ext>
        </pc:extLst>
      </pc:sldChg>
      <pc:sldChg chg="addSp delSp mod">
        <pc:chgData name="TRIGUEROS MUÑOZ, MIGUEL" userId="93f31087-8566-4d16-a7a1-f20635823349" providerId="ADAL" clId="{A468048A-5665-48BC-81C4-DC427EFA6424}" dt="2023-03-04T07:26:22.905" v="114" actId="22"/>
        <pc:sldMkLst>
          <pc:docMk/>
          <pc:sldMk cId="828863293" sldId="311"/>
        </pc:sldMkLst>
      </pc:sldChg>
      <pc:sldChg chg="modSp mod">
        <pc:chgData name="TRIGUEROS MUÑOZ, MIGUEL" userId="93f31087-8566-4d16-a7a1-f20635823349" providerId="ADAL" clId="{A468048A-5665-48BC-81C4-DC427EFA6424}" dt="2023-03-04T07:14:20.433" v="112" actId="20577"/>
        <pc:sldMkLst>
          <pc:docMk/>
          <pc:sldMk cId="3520708617" sldId="316"/>
        </pc:sldMkLst>
      </pc:sldChg>
      <pc:sldChg chg="modSp mod">
        <pc:chgData name="TRIGUEROS MUÑOZ, MIGUEL" userId="93f31087-8566-4d16-a7a1-f20635823349" providerId="ADAL" clId="{A468048A-5665-48BC-81C4-DC427EFA6424}" dt="2023-02-21T18:03:38.116" v="2" actId="20577"/>
        <pc:sldMkLst>
          <pc:docMk/>
          <pc:sldMk cId="2687185989" sldId="333"/>
        </pc:sldMkLst>
      </pc:sldChg>
      <pc:sldChg chg="modSp">
        <pc:chgData name="TRIGUEROS MUÑOZ, MIGUEL" userId="93f31087-8566-4d16-a7a1-f20635823349" providerId="ADAL" clId="{A468048A-5665-48BC-81C4-DC427EFA6424}" dt="2023-02-21T18:51:48.585" v="42" actId="115"/>
        <pc:sldMkLst>
          <pc:docMk/>
          <pc:sldMk cId="1624665383" sldId="337"/>
        </pc:sldMkLst>
      </pc:sldChg>
      <pc:sldChg chg="modSp mod">
        <pc:chgData name="TRIGUEROS MUÑOZ, MIGUEL" userId="93f31087-8566-4d16-a7a1-f20635823349" providerId="ADAL" clId="{A468048A-5665-48BC-81C4-DC427EFA6424}" dt="2023-03-04T11:30:03.927" v="115" actId="12"/>
        <pc:sldMkLst>
          <pc:docMk/>
          <pc:sldMk cId="13508217" sldId="338"/>
        </pc:sldMkLst>
      </pc:sldChg>
      <pc:sldChg chg="modSp">
        <pc:chgData name="TRIGUEROS MUÑOZ, MIGUEL" userId="93f31087-8566-4d16-a7a1-f20635823349" providerId="ADAL" clId="{A468048A-5665-48BC-81C4-DC427EFA6424}" dt="2023-03-04T11:30:35.959" v="118" actId="13926"/>
        <pc:sldMkLst>
          <pc:docMk/>
          <pc:sldMk cId="1250559640" sldId="340"/>
        </pc:sldMkLst>
      </pc:sldChg>
      <pc:sldChg chg="addSp delSp modSp mod">
        <pc:chgData name="TRIGUEROS MUÑOZ, MIGUEL" userId="93f31087-8566-4d16-a7a1-f20635823349" providerId="ADAL" clId="{A468048A-5665-48BC-81C4-DC427EFA6424}" dt="2023-03-05T20:22:26.612" v="635" actId="1076"/>
        <pc:sldMkLst>
          <pc:docMk/>
          <pc:sldMk cId="4252141736" sldId="341"/>
        </pc:sldMkLst>
      </pc:sldChg>
      <pc:sldChg chg="modSp">
        <pc:chgData name="TRIGUEROS MUÑOZ, MIGUEL" userId="93f31087-8566-4d16-a7a1-f20635823349" providerId="ADAL" clId="{A468048A-5665-48BC-81C4-DC427EFA6424}" dt="2023-02-21T18:52:07.246" v="44" actId="115"/>
        <pc:sldMkLst>
          <pc:docMk/>
          <pc:sldMk cId="1946742023" sldId="342"/>
        </pc:sldMkLst>
      </pc:sldChg>
      <pc:sldChg chg="addSp delSp modSp add mod delAnim modAnim">
        <pc:chgData name="TRIGUEROS MUÑOZ, MIGUEL" userId="93f31087-8566-4d16-a7a1-f20635823349" providerId="ADAL" clId="{A468048A-5665-48BC-81C4-DC427EFA6424}" dt="2023-03-04T11:38:52.252" v="588" actId="1076"/>
        <pc:sldMkLst>
          <pc:docMk/>
          <pc:sldMk cId="701045611" sldId="350"/>
        </pc:sldMkLst>
      </pc:sldChg>
    </pc:docChg>
  </pc:docChgLst>
  <pc:docChgLst>
    <pc:chgData name="MIGUEL TRIGUEROS MUÑOZ" userId="a4ee0321-97d7-430f-98a8-7ed13ff9a4bf" providerId="ADAL" clId="{3BA0935F-D216-4514-BDCF-FA2731998B29}"/>
    <pc:docChg chg="undo custSel addSld delSld modSld sldOrd modMainMaster addSection modSection">
      <pc:chgData name="MIGUEL TRIGUEROS MUÑOZ" userId="a4ee0321-97d7-430f-98a8-7ed13ff9a4bf" providerId="ADAL" clId="{3BA0935F-D216-4514-BDCF-FA2731998B29}" dt="2024-05-07T15:36:44.477" v="3148"/>
      <pc:docMkLst>
        <pc:docMk/>
      </pc:docMkLst>
      <pc:sldChg chg="addSp delSp 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08865771" sldId="25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662085430" sldId="302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199431660" sldId="303"/>
        </pc:sldMkLst>
      </pc:sldChg>
      <pc:sldChg chg="del ord">
        <pc:chgData name="MIGUEL TRIGUEROS MUÑOZ" userId="a4ee0321-97d7-430f-98a8-7ed13ff9a4bf" providerId="ADAL" clId="{3BA0935F-D216-4514-BDCF-FA2731998B29}" dt="2024-04-28T11:01:50.536" v="3042" actId="47"/>
        <pc:sldMkLst>
          <pc:docMk/>
          <pc:sldMk cId="2566900335" sldId="304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709855411" sldId="305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149501464" sldId="306"/>
        </pc:sldMkLst>
      </pc:sldChg>
      <pc:sldChg chg="delSp 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880575127" sldId="307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631893896" sldId="308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704054046" sldId="309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177082805" sldId="310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828863293" sldId="311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850771586" sldId="312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473739364" sldId="313"/>
        </pc:sldMkLst>
      </pc:sldChg>
      <pc:sldChg chg="modSp mod ord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717124866" sldId="31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344742794" sldId="315"/>
        </pc:sldMkLst>
      </pc:sldChg>
      <pc:sldChg chg="modSp mod ord">
        <pc:chgData name="MIGUEL TRIGUEROS MUÑOZ" userId="a4ee0321-97d7-430f-98a8-7ed13ff9a4bf" providerId="ADAL" clId="{3BA0935F-D216-4514-BDCF-FA2731998B29}" dt="2024-05-07T15:36:44.477" v="3148"/>
        <pc:sldMkLst>
          <pc:docMk/>
          <pc:sldMk cId="3520708617" sldId="31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106613709" sldId="317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814043732" sldId="318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758391813" sldId="319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985844070" sldId="320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2165164" sldId="321"/>
        </pc:sldMkLst>
      </pc:sldChg>
      <pc:sldChg chg="modSp mod ord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714772802" sldId="322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04852977" sldId="323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233132204" sldId="32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46226536" sldId="325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516099513" sldId="32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603339752" sldId="327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019887590" sldId="328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21568864" sldId="330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902733379" sldId="331"/>
        </pc:sldMkLst>
      </pc:sldChg>
      <pc:sldChg chg="addSp delSp modSp mod ord delAnim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127143883" sldId="332"/>
        </pc:sldMkLst>
      </pc:sldChg>
      <pc:sldChg chg="addSp 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687185989" sldId="333"/>
        </pc:sldMkLst>
      </pc:sldChg>
      <pc:sldChg chg="modSp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135012100" sldId="33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206153505" sldId="335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178751098" sldId="33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624665383" sldId="337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3508217" sldId="338"/>
        </pc:sldMkLst>
      </pc:sldChg>
      <pc:sldChg chg="modSp mod ord">
        <pc:chgData name="MIGUEL TRIGUEROS MUÑOZ" userId="a4ee0321-97d7-430f-98a8-7ed13ff9a4bf" providerId="ADAL" clId="{3BA0935F-D216-4514-BDCF-FA2731998B29}" dt="2024-04-29T06:07:25.054" v="3143" actId="2711"/>
        <pc:sldMkLst>
          <pc:docMk/>
          <pc:sldMk cId="2438511908" sldId="339"/>
        </pc:sldMkLst>
      </pc:sldChg>
      <pc:sldChg chg="modSp mod ord">
        <pc:chgData name="MIGUEL TRIGUEROS MUÑOZ" userId="a4ee0321-97d7-430f-98a8-7ed13ff9a4bf" providerId="ADAL" clId="{3BA0935F-D216-4514-BDCF-FA2731998B29}" dt="2024-04-29T06:07:33.051" v="3144" actId="2711"/>
        <pc:sldMkLst>
          <pc:docMk/>
          <pc:sldMk cId="1250559640" sldId="340"/>
        </pc:sldMkLst>
      </pc:sldChg>
      <pc:sldChg chg="modSp mod ord">
        <pc:chgData name="MIGUEL TRIGUEROS MUÑOZ" userId="a4ee0321-97d7-430f-98a8-7ed13ff9a4bf" providerId="ADAL" clId="{3BA0935F-D216-4514-BDCF-FA2731998B29}" dt="2024-04-29T06:08:21.795" v="3145" actId="1076"/>
        <pc:sldMkLst>
          <pc:docMk/>
          <pc:sldMk cId="4252141736" sldId="341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46742023" sldId="342"/>
        </pc:sldMkLst>
      </pc:sldChg>
      <pc:sldChg chg="addSp modSp ord modAnim">
        <pc:chgData name="MIGUEL TRIGUEROS MUÑOZ" userId="a4ee0321-97d7-430f-98a8-7ed13ff9a4bf" providerId="ADAL" clId="{3BA0935F-D216-4514-BDCF-FA2731998B29}" dt="2024-04-28T11:03:05.223" v="3078" actId="20577"/>
        <pc:sldMkLst>
          <pc:docMk/>
          <pc:sldMk cId="3197951045" sldId="343"/>
        </pc:sldMkLst>
      </pc:sldChg>
      <pc:sldChg chg="addSp modSp mod ord modAnim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449005981" sldId="34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434036808" sldId="345"/>
        </pc:sldMkLst>
      </pc:sldChg>
      <pc:sldChg chg="addSp modSp mod ord modAnim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63308392" sldId="346"/>
        </pc:sldMkLst>
      </pc:sldChg>
      <pc:sldChg chg="addSp delSp modSp mod ord del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377115467" sldId="347"/>
        </pc:sldMkLst>
      </pc:sldChg>
      <pc:sldChg chg="delSp modSp mod ord delAnim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553573702" sldId="348"/>
        </pc:sldMkLst>
      </pc:sldChg>
      <pc:sldChg chg="addSp delSp modSp mod ord delAnim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935394600" sldId="349"/>
        </pc:sldMkLst>
      </pc:sldChg>
      <pc:sldChg chg="del ord">
        <pc:chgData name="MIGUEL TRIGUEROS MUÑOZ" userId="a4ee0321-97d7-430f-98a8-7ed13ff9a4bf" providerId="ADAL" clId="{3BA0935F-D216-4514-BDCF-FA2731998B29}" dt="2024-04-28T11:01:21.167" v="3041" actId="47"/>
        <pc:sldMkLst>
          <pc:docMk/>
          <pc:sldMk cId="701045611" sldId="350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64000682" sldId="351"/>
        </pc:sldMkLst>
      </pc:sldChg>
      <pc:sldChg chg="delSp modSp add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207987003" sldId="352"/>
        </pc:sldMkLst>
      </pc:sldChg>
      <pc:sldChg chg="addSp delSp modSp mod ord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8551543" sldId="353"/>
        </pc:sldMkLst>
      </pc:sldChg>
      <pc:sldChg chg="addSp delSp modSp new mod ord setBg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90256477" sldId="354"/>
        </pc:sldMkLst>
      </pc:sldChg>
      <pc:sldChg chg="add del">
        <pc:chgData name="MIGUEL TRIGUEROS MUÑOZ" userId="a4ee0321-97d7-430f-98a8-7ed13ff9a4bf" providerId="ADAL" clId="{3BA0935F-D216-4514-BDCF-FA2731998B29}" dt="2024-04-10T12:22:06.822" v="2422" actId="47"/>
        <pc:sldMkLst>
          <pc:docMk/>
          <pc:sldMk cId="229650923" sldId="355"/>
        </pc:sldMkLst>
      </pc:sldChg>
      <pc:sldChg chg="addSp delSp modSp add mod ord delAnim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655653031" sldId="355"/>
        </pc:sldMkLst>
      </pc:sldChg>
      <pc:sldChg chg="addSp modSp add mod ord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415538345" sldId="356"/>
        </pc:sldMkLst>
      </pc:sldChg>
      <pc:sldChg chg="delSp modSp add mod ord del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01980670" sldId="357"/>
        </pc:sldMkLst>
      </pc:sldChg>
      <pc:sldChg chg="addSp delSp modSp add mod setBg">
        <pc:chgData name="MIGUEL TRIGUEROS MUÑOZ" userId="a4ee0321-97d7-430f-98a8-7ed13ff9a4bf" providerId="ADAL" clId="{3BA0935F-D216-4514-BDCF-FA2731998B29}" dt="2024-04-21T18:16:13.793" v="3040" actId="26606"/>
        <pc:sldMkLst>
          <pc:docMk/>
          <pc:sldMk cId="1595842658" sldId="368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17"/>
        <pc:sldMkLst>
          <pc:docMk/>
          <pc:sldMk cId="1773402665" sldId="369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18"/>
        <pc:sldMkLst>
          <pc:docMk/>
          <pc:sldMk cId="2839600960" sldId="370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19"/>
        <pc:sldMkLst>
          <pc:docMk/>
          <pc:sldMk cId="3172610300" sldId="371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0"/>
        <pc:sldMkLst>
          <pc:docMk/>
          <pc:sldMk cId="4259117523" sldId="372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2"/>
        <pc:sldMkLst>
          <pc:docMk/>
          <pc:sldMk cId="701924050" sldId="373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3"/>
        <pc:sldMkLst>
          <pc:docMk/>
          <pc:sldMk cId="1843393908" sldId="374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4"/>
        <pc:sldMkLst>
          <pc:docMk/>
          <pc:sldMk cId="3948710750" sldId="375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5"/>
        <pc:sldMkLst>
          <pc:docMk/>
          <pc:sldMk cId="535888691" sldId="376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6"/>
        <pc:sldMkLst>
          <pc:docMk/>
          <pc:sldMk cId="844971406" sldId="377"/>
        </pc:sldMkLst>
      </pc:sldChg>
      <pc:sldMasterChg chg="modSp mod">
        <pc:chgData name="MIGUEL TRIGUEROS MUÑOZ" userId="a4ee0321-97d7-430f-98a8-7ed13ff9a4bf" providerId="ADAL" clId="{3BA0935F-D216-4514-BDCF-FA2731998B29}" dt="2024-04-06T08:53:42.582" v="208" actId="20577"/>
        <pc:sldMasterMkLst>
          <pc:docMk/>
          <pc:sldMasterMk cId="138951284" sldId="2147483668"/>
        </pc:sldMasterMkLst>
      </pc:sldMasterChg>
    </pc:docChg>
  </pc:docChgLst>
  <pc:docChgLst>
    <pc:chgData name="TRIGUEROS MUÑOZ, MIGUEL" userId="93f31087-8566-4d16-a7a1-f20635823349" providerId="ADAL" clId="{5FD57DA6-B29E-4232-B85E-A1B5AC5CB1AE}"/>
    <pc:docChg chg="undo redo custSel addSld delSld modSld sldOrd modMainMaster">
      <pc:chgData name="TRIGUEROS MUÑOZ, MIGUEL" userId="93f31087-8566-4d16-a7a1-f20635823349" providerId="ADAL" clId="{5FD57DA6-B29E-4232-B85E-A1B5AC5CB1AE}" dt="2023-01-29T11:01:53.577" v="10290" actId="1076"/>
      <pc:docMkLst>
        <pc:docMk/>
      </pc:docMkLst>
      <pc:sldChg chg="addSp delSp modSp mod">
        <pc:chgData name="TRIGUEROS MUÑOZ, MIGUEL" userId="93f31087-8566-4d16-a7a1-f20635823349" providerId="ADAL" clId="{5FD57DA6-B29E-4232-B85E-A1B5AC5CB1AE}" dt="2023-01-15T09:11:35.173" v="56" actId="1076"/>
        <pc:sldMkLst>
          <pc:docMk/>
          <pc:sldMk cId="308865771" sldId="256"/>
        </pc:sldMkLst>
      </pc:sldChg>
      <pc:sldChg chg="modSp mod">
        <pc:chgData name="TRIGUEROS MUÑOZ, MIGUEL" userId="93f31087-8566-4d16-a7a1-f20635823349" providerId="ADAL" clId="{5FD57DA6-B29E-4232-B85E-A1B5AC5CB1AE}" dt="2023-01-15T11:11:34.691" v="2590" actId="207"/>
        <pc:sldMkLst>
          <pc:docMk/>
          <pc:sldMk cId="1662085430" sldId="302"/>
        </pc:sldMkLst>
      </pc:sldChg>
      <pc:sldChg chg="addSp delSp modSp mod">
        <pc:chgData name="TRIGUEROS MUÑOZ, MIGUEL" userId="93f31087-8566-4d16-a7a1-f20635823349" providerId="ADAL" clId="{5FD57DA6-B29E-4232-B85E-A1B5AC5CB1AE}" dt="2023-01-29T07:20:49.862" v="8964" actId="20577"/>
        <pc:sldMkLst>
          <pc:docMk/>
          <pc:sldMk cId="1199431660" sldId="303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2241499555" sldId="304"/>
        </pc:sldMkLst>
      </pc:sldChg>
      <pc:sldChg chg="modSp add mod">
        <pc:chgData name="TRIGUEROS MUÑOZ, MIGUEL" userId="93f31087-8566-4d16-a7a1-f20635823349" providerId="ADAL" clId="{5FD57DA6-B29E-4232-B85E-A1B5AC5CB1AE}" dt="2023-01-15T09:16:03.479" v="93" actId="5793"/>
        <pc:sldMkLst>
          <pc:docMk/>
          <pc:sldMk cId="2566900335" sldId="304"/>
        </pc:sldMkLst>
      </pc:sldChg>
      <pc:sldChg chg="modSp add mod">
        <pc:chgData name="TRIGUEROS MUÑOZ, MIGUEL" userId="93f31087-8566-4d16-a7a1-f20635823349" providerId="ADAL" clId="{5FD57DA6-B29E-4232-B85E-A1B5AC5CB1AE}" dt="2023-01-29T07:21:30.937" v="8970" actId="20577"/>
        <pc:sldMkLst>
          <pc:docMk/>
          <pc:sldMk cId="2709855411" sldId="305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4266078562" sldId="305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1713019180" sldId="306"/>
        </pc:sldMkLst>
      </pc:sldChg>
      <pc:sldChg chg="addSp delSp modSp new mod modAnim">
        <pc:chgData name="TRIGUEROS MUÑOZ, MIGUEL" userId="93f31087-8566-4d16-a7a1-f20635823349" providerId="ADAL" clId="{5FD57DA6-B29E-4232-B85E-A1B5AC5CB1AE}" dt="2023-01-29T07:16:31.366" v="8932" actId="1036"/>
        <pc:sldMkLst>
          <pc:docMk/>
          <pc:sldMk cId="2149501464" sldId="306"/>
        </pc:sldMkLst>
      </pc:sldChg>
      <pc:sldChg chg="modSp new del mod">
        <pc:chgData name="TRIGUEROS MUÑOZ, MIGUEL" userId="93f31087-8566-4d16-a7a1-f20635823349" providerId="ADAL" clId="{5FD57DA6-B29E-4232-B85E-A1B5AC5CB1AE}" dt="2023-01-15T09:39:10.711" v="400" actId="47"/>
        <pc:sldMkLst>
          <pc:docMk/>
          <pc:sldMk cId="3724550411" sldId="306"/>
        </pc:sldMkLst>
      </pc:sldChg>
      <pc:sldChg chg="new del">
        <pc:chgData name="TRIGUEROS MUÑOZ, MIGUEL" userId="93f31087-8566-4d16-a7a1-f20635823349" providerId="ADAL" clId="{5FD57DA6-B29E-4232-B85E-A1B5AC5CB1AE}" dt="2023-01-15T09:33:39.349" v="386" actId="47"/>
        <pc:sldMkLst>
          <pc:docMk/>
          <pc:sldMk cId="3989142823" sldId="306"/>
        </pc:sldMkLst>
      </pc:sldChg>
      <pc:sldChg chg="new del">
        <pc:chgData name="TRIGUEROS MUÑOZ, MIGUEL" userId="93f31087-8566-4d16-a7a1-f20635823349" providerId="ADAL" clId="{5FD57DA6-B29E-4232-B85E-A1B5AC5CB1AE}" dt="2023-01-15T09:39:09.772" v="399" actId="47"/>
        <pc:sldMkLst>
          <pc:docMk/>
          <pc:sldMk cId="504744218" sldId="307"/>
        </pc:sldMkLst>
      </pc:sldChg>
      <pc:sldChg chg="delSp modSp add mod">
        <pc:chgData name="TRIGUEROS MUÑOZ, MIGUEL" userId="93f31087-8566-4d16-a7a1-f20635823349" providerId="ADAL" clId="{5FD57DA6-B29E-4232-B85E-A1B5AC5CB1AE}" dt="2023-01-15T10:05:35.786" v="1076" actId="207"/>
        <pc:sldMkLst>
          <pc:docMk/>
          <pc:sldMk cId="880575127" sldId="307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2297116559" sldId="307"/>
        </pc:sldMkLst>
      </pc:sldChg>
      <pc:sldChg chg="addSp modSp new mod">
        <pc:chgData name="TRIGUEROS MUÑOZ, MIGUEL" userId="93f31087-8566-4d16-a7a1-f20635823349" providerId="ADAL" clId="{5FD57DA6-B29E-4232-B85E-A1B5AC5CB1AE}" dt="2023-01-29T07:19:23.823" v="8954" actId="113"/>
        <pc:sldMkLst>
          <pc:docMk/>
          <pc:sldMk cId="2631893896" sldId="308"/>
        </pc:sldMkLst>
      </pc:sldChg>
      <pc:sldChg chg="delSp modSp add mod">
        <pc:chgData name="TRIGUEROS MUÑOZ, MIGUEL" userId="93f31087-8566-4d16-a7a1-f20635823349" providerId="ADAL" clId="{5FD57DA6-B29E-4232-B85E-A1B5AC5CB1AE}" dt="2023-01-29T07:19:39.275" v="8955" actId="113"/>
        <pc:sldMkLst>
          <pc:docMk/>
          <pc:sldMk cId="3704054046" sldId="309"/>
        </pc:sldMkLst>
      </pc:sldChg>
      <pc:sldChg chg="modSp new mod">
        <pc:chgData name="TRIGUEROS MUÑOZ, MIGUEL" userId="93f31087-8566-4d16-a7a1-f20635823349" providerId="ADAL" clId="{5FD57DA6-B29E-4232-B85E-A1B5AC5CB1AE}" dt="2023-01-29T07:26:06.841" v="9033" actId="20577"/>
        <pc:sldMkLst>
          <pc:docMk/>
          <pc:sldMk cId="4177082805" sldId="310"/>
        </pc:sldMkLst>
      </pc:sldChg>
      <pc:sldChg chg="modSp add mod">
        <pc:chgData name="TRIGUEROS MUÑOZ, MIGUEL" userId="93f31087-8566-4d16-a7a1-f20635823349" providerId="ADAL" clId="{5FD57DA6-B29E-4232-B85E-A1B5AC5CB1AE}" dt="2023-01-21T07:01:59.808" v="3657" actId="255"/>
        <pc:sldMkLst>
          <pc:docMk/>
          <pc:sldMk cId="828863293" sldId="311"/>
        </pc:sldMkLst>
      </pc:sldChg>
      <pc:sldChg chg="addSp delSp modSp add mod">
        <pc:chgData name="TRIGUEROS MUÑOZ, MIGUEL" userId="93f31087-8566-4d16-a7a1-f20635823349" providerId="ADAL" clId="{5FD57DA6-B29E-4232-B85E-A1B5AC5CB1AE}" dt="2023-01-28T06:45:00.611" v="5944" actId="1076"/>
        <pc:sldMkLst>
          <pc:docMk/>
          <pc:sldMk cId="850771586" sldId="312"/>
        </pc:sldMkLst>
      </pc:sldChg>
      <pc:sldChg chg="modSp add mod">
        <pc:chgData name="TRIGUEROS MUÑOZ, MIGUEL" userId="93f31087-8566-4d16-a7a1-f20635823349" providerId="ADAL" clId="{5FD57DA6-B29E-4232-B85E-A1B5AC5CB1AE}" dt="2023-01-28T06:45:38.463" v="5945" actId="20577"/>
        <pc:sldMkLst>
          <pc:docMk/>
          <pc:sldMk cId="3473739364" sldId="313"/>
        </pc:sldMkLst>
      </pc:sldChg>
      <pc:sldChg chg="addSp delSp modSp add mod">
        <pc:chgData name="TRIGUEROS MUÑOZ, MIGUEL" userId="93f31087-8566-4d16-a7a1-f20635823349" providerId="ADAL" clId="{5FD57DA6-B29E-4232-B85E-A1B5AC5CB1AE}" dt="2023-01-29T07:24:13.334" v="8981" actId="1076"/>
        <pc:sldMkLst>
          <pc:docMk/>
          <pc:sldMk cId="3717124866" sldId="314"/>
        </pc:sldMkLst>
      </pc:sldChg>
      <pc:sldChg chg="modSp add mod">
        <pc:chgData name="TRIGUEROS MUÑOZ, MIGUEL" userId="93f31087-8566-4d16-a7a1-f20635823349" providerId="ADAL" clId="{5FD57DA6-B29E-4232-B85E-A1B5AC5CB1AE}" dt="2023-01-29T07:25:33.007" v="8993" actId="20577"/>
        <pc:sldMkLst>
          <pc:docMk/>
          <pc:sldMk cId="3344742794" sldId="315"/>
        </pc:sldMkLst>
      </pc:sldChg>
      <pc:sldChg chg="addSp modSp add mod">
        <pc:chgData name="TRIGUEROS MUÑOZ, MIGUEL" userId="93f31087-8566-4d16-a7a1-f20635823349" providerId="ADAL" clId="{5FD57DA6-B29E-4232-B85E-A1B5AC5CB1AE}" dt="2023-01-29T07:30:35.563" v="9034" actId="113"/>
        <pc:sldMkLst>
          <pc:docMk/>
          <pc:sldMk cId="3520708617" sldId="316"/>
        </pc:sldMkLst>
      </pc:sldChg>
      <pc:sldChg chg="addSp delSp modSp add mod">
        <pc:chgData name="TRIGUEROS MUÑOZ, MIGUEL" userId="93f31087-8566-4d16-a7a1-f20635823349" providerId="ADAL" clId="{5FD57DA6-B29E-4232-B85E-A1B5AC5CB1AE}" dt="2023-01-21T07:22:15.794" v="4070" actId="1076"/>
        <pc:sldMkLst>
          <pc:docMk/>
          <pc:sldMk cId="3106613709" sldId="317"/>
        </pc:sldMkLst>
      </pc:sldChg>
      <pc:sldChg chg="addSp delSp modSp add mod ord">
        <pc:chgData name="TRIGUEROS MUÑOZ, MIGUEL" userId="93f31087-8566-4d16-a7a1-f20635823349" providerId="ADAL" clId="{5FD57DA6-B29E-4232-B85E-A1B5AC5CB1AE}" dt="2023-01-21T10:03:37.550" v="4475" actId="20577"/>
        <pc:sldMkLst>
          <pc:docMk/>
          <pc:sldMk cId="3814043732" sldId="318"/>
        </pc:sldMkLst>
      </pc:sldChg>
      <pc:sldChg chg="addSp delSp modSp add mod">
        <pc:chgData name="TRIGUEROS MUÑOZ, MIGUEL" userId="93f31087-8566-4d16-a7a1-f20635823349" providerId="ADAL" clId="{5FD57DA6-B29E-4232-B85E-A1B5AC5CB1AE}" dt="2023-01-28T10:47:43.009" v="6898" actId="20577"/>
        <pc:sldMkLst>
          <pc:docMk/>
          <pc:sldMk cId="2758391813" sldId="319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25:46.066" v="10081"/>
        <pc:sldMkLst>
          <pc:docMk/>
          <pc:sldMk cId="3985844070" sldId="320"/>
        </pc:sldMkLst>
      </pc:sldChg>
      <pc:sldChg chg="addSp modSp add mod ord">
        <pc:chgData name="TRIGUEROS MUÑOZ, MIGUEL" userId="93f31087-8566-4d16-a7a1-f20635823349" providerId="ADAL" clId="{5FD57DA6-B29E-4232-B85E-A1B5AC5CB1AE}" dt="2023-01-29T08:03:40.660" v="9420" actId="1076"/>
        <pc:sldMkLst>
          <pc:docMk/>
          <pc:sldMk cId="192165164" sldId="321"/>
        </pc:sldMkLst>
      </pc:sldChg>
      <pc:sldChg chg="modSp add mod">
        <pc:chgData name="TRIGUEROS MUÑOZ, MIGUEL" userId="93f31087-8566-4d16-a7a1-f20635823349" providerId="ADAL" clId="{5FD57DA6-B29E-4232-B85E-A1B5AC5CB1AE}" dt="2023-01-29T10:29:57.473" v="10090" actId="13926"/>
        <pc:sldMkLst>
          <pc:docMk/>
          <pc:sldMk cId="714772802" sldId="322"/>
        </pc:sldMkLst>
      </pc:sldChg>
      <pc:sldChg chg="addSp delSp modSp add mod ord">
        <pc:chgData name="TRIGUEROS MUÑOZ, MIGUEL" userId="93f31087-8566-4d16-a7a1-f20635823349" providerId="ADAL" clId="{5FD57DA6-B29E-4232-B85E-A1B5AC5CB1AE}" dt="2023-01-29T10:28:41.428" v="10085" actId="20577"/>
        <pc:sldMkLst>
          <pc:docMk/>
          <pc:sldMk cId="204852977" sldId="323"/>
        </pc:sldMkLst>
      </pc:sldChg>
      <pc:sldChg chg="addSp delSp modSp add mod">
        <pc:chgData name="TRIGUEROS MUÑOZ, MIGUEL" userId="93f31087-8566-4d16-a7a1-f20635823349" providerId="ADAL" clId="{5FD57DA6-B29E-4232-B85E-A1B5AC5CB1AE}" dt="2023-01-28T07:05:04.054" v="6271" actId="1076"/>
        <pc:sldMkLst>
          <pc:docMk/>
          <pc:sldMk cId="1233132204" sldId="324"/>
        </pc:sldMkLst>
      </pc:sldChg>
      <pc:sldChg chg="addSp delSp modSp add mod">
        <pc:chgData name="TRIGUEROS MUÑOZ, MIGUEL" userId="93f31087-8566-4d16-a7a1-f20635823349" providerId="ADAL" clId="{5FD57DA6-B29E-4232-B85E-A1B5AC5CB1AE}" dt="2023-01-29T10:16:27.016" v="9986" actId="1038"/>
        <pc:sldMkLst>
          <pc:docMk/>
          <pc:sldMk cId="1946226536" sldId="325"/>
        </pc:sldMkLst>
      </pc:sldChg>
      <pc:sldChg chg="delSp modSp add mod">
        <pc:chgData name="TRIGUEROS MUÑOZ, MIGUEL" userId="93f31087-8566-4d16-a7a1-f20635823349" providerId="ADAL" clId="{5FD57DA6-B29E-4232-B85E-A1B5AC5CB1AE}" dt="2023-01-22T10:51:53.377" v="5474" actId="478"/>
        <pc:sldMkLst>
          <pc:docMk/>
          <pc:sldMk cId="3516099513" sldId="326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40:00.785" v="10187" actId="255"/>
        <pc:sldMkLst>
          <pc:docMk/>
          <pc:sldMk cId="3603339752" sldId="327"/>
        </pc:sldMkLst>
      </pc:sldChg>
      <pc:sldChg chg="addSp delSp modSp add mod addAnim delAnim modAnim">
        <pc:chgData name="TRIGUEROS MUÑOZ, MIGUEL" userId="93f31087-8566-4d16-a7a1-f20635823349" providerId="ADAL" clId="{5FD57DA6-B29E-4232-B85E-A1B5AC5CB1AE}" dt="2023-01-29T10:41:15.456" v="10192" actId="14100"/>
        <pc:sldMkLst>
          <pc:docMk/>
          <pc:sldMk cId="2019887590" sldId="328"/>
        </pc:sldMkLst>
      </pc:sldChg>
      <pc:sldChg chg="add del">
        <pc:chgData name="TRIGUEROS MUÑOZ, MIGUEL" userId="93f31087-8566-4d16-a7a1-f20635823349" providerId="ADAL" clId="{5FD57DA6-B29E-4232-B85E-A1B5AC5CB1AE}" dt="2023-01-28T07:07:03.677" v="6277" actId="2696"/>
        <pc:sldMkLst>
          <pc:docMk/>
          <pc:sldMk cId="218366400" sldId="329"/>
        </pc:sldMkLst>
      </pc:sldChg>
      <pc:sldChg chg="addSp delSp modSp add mod">
        <pc:chgData name="TRIGUEROS MUÑOZ, MIGUEL" userId="93f31087-8566-4d16-a7a1-f20635823349" providerId="ADAL" clId="{5FD57DA6-B29E-4232-B85E-A1B5AC5CB1AE}" dt="2023-01-28T07:05:52.720" v="6276" actId="1076"/>
        <pc:sldMkLst>
          <pc:docMk/>
          <pc:sldMk cId="221568864" sldId="330"/>
        </pc:sldMkLst>
      </pc:sldChg>
      <pc:sldChg chg="addSp modSp add mod">
        <pc:chgData name="TRIGUEROS MUÑOZ, MIGUEL" userId="93f31087-8566-4d16-a7a1-f20635823349" providerId="ADAL" clId="{5FD57DA6-B29E-4232-B85E-A1B5AC5CB1AE}" dt="2023-01-29T10:29:34.981" v="10089" actId="14100"/>
        <pc:sldMkLst>
          <pc:docMk/>
          <pc:sldMk cId="902733379" sldId="331"/>
        </pc:sldMkLst>
      </pc:sldChg>
      <pc:sldChg chg="addSp delSp modSp add mod modAnim">
        <pc:chgData name="TRIGUEROS MUÑOZ, MIGUEL" userId="93f31087-8566-4d16-a7a1-f20635823349" providerId="ADAL" clId="{5FD57DA6-B29E-4232-B85E-A1B5AC5CB1AE}" dt="2023-01-28T07:18:14.756" v="6336"/>
        <pc:sldMkLst>
          <pc:docMk/>
          <pc:sldMk cId="4127143883" sldId="332"/>
        </pc:sldMkLst>
      </pc:sldChg>
      <pc:sldChg chg="modSp add mod ord">
        <pc:chgData name="TRIGUEROS MUÑOZ, MIGUEL" userId="93f31087-8566-4d16-a7a1-f20635823349" providerId="ADAL" clId="{5FD57DA6-B29E-4232-B85E-A1B5AC5CB1AE}" dt="2023-01-28T07:31:38.646" v="6454"/>
        <pc:sldMkLst>
          <pc:docMk/>
          <pc:sldMk cId="2687185989" sldId="333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55:29.136" v="10275" actId="20577"/>
        <pc:sldMkLst>
          <pc:docMk/>
          <pc:sldMk cId="2135012100" sldId="334"/>
        </pc:sldMkLst>
      </pc:sldChg>
      <pc:sldChg chg="modSp add mod">
        <pc:chgData name="TRIGUEROS MUÑOZ, MIGUEL" userId="93f31087-8566-4d16-a7a1-f20635823349" providerId="ADAL" clId="{5FD57DA6-B29E-4232-B85E-A1B5AC5CB1AE}" dt="2023-01-29T10:57:37.244" v="10285" actId="20577"/>
        <pc:sldMkLst>
          <pc:docMk/>
          <pc:sldMk cId="2206153505" sldId="335"/>
        </pc:sldMkLst>
      </pc:sldChg>
      <pc:sldChg chg="addSp delSp modSp add mod">
        <pc:chgData name="TRIGUEROS MUÑOZ, MIGUEL" userId="93f31087-8566-4d16-a7a1-f20635823349" providerId="ADAL" clId="{5FD57DA6-B29E-4232-B85E-A1B5AC5CB1AE}" dt="2023-01-29T10:59:16.575" v="10286" actId="20577"/>
        <pc:sldMkLst>
          <pc:docMk/>
          <pc:sldMk cId="4178751098" sldId="336"/>
        </pc:sldMkLst>
      </pc:sldChg>
      <pc:sldChg chg="addSp delSp modSp new mod modAnim">
        <pc:chgData name="TRIGUEROS MUÑOZ, MIGUEL" userId="93f31087-8566-4d16-a7a1-f20635823349" providerId="ADAL" clId="{5FD57DA6-B29E-4232-B85E-A1B5AC5CB1AE}" dt="2023-01-29T06:31:08.300" v="8163"/>
        <pc:sldMkLst>
          <pc:docMk/>
          <pc:sldMk cId="1624665383" sldId="337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06:36:17.198" v="8214" actId="6549"/>
        <pc:sldMkLst>
          <pc:docMk/>
          <pc:sldMk cId="13508217" sldId="338"/>
        </pc:sldMkLst>
      </pc:sldChg>
      <pc:sldChg chg="addSp delSp modSp add mod delAnim">
        <pc:chgData name="TRIGUEROS MUÑOZ, MIGUEL" userId="93f31087-8566-4d16-a7a1-f20635823349" providerId="ADAL" clId="{5FD57DA6-B29E-4232-B85E-A1B5AC5CB1AE}" dt="2023-01-29T06:38:05.085" v="8238" actId="113"/>
        <pc:sldMkLst>
          <pc:docMk/>
          <pc:sldMk cId="2438511908" sldId="339"/>
        </pc:sldMkLst>
      </pc:sldChg>
      <pc:sldChg chg="addSp modSp add mod modAnim">
        <pc:chgData name="TRIGUEROS MUÑOZ, MIGUEL" userId="93f31087-8566-4d16-a7a1-f20635823349" providerId="ADAL" clId="{5FD57DA6-B29E-4232-B85E-A1B5AC5CB1AE}" dt="2023-01-29T06:38:09.382" v="8240" actId="113"/>
        <pc:sldMkLst>
          <pc:docMk/>
          <pc:sldMk cId="1250559640" sldId="340"/>
        </pc:sldMkLst>
      </pc:sldChg>
      <pc:sldChg chg="addSp modSp add mod modAnim">
        <pc:chgData name="TRIGUEROS MUÑOZ, MIGUEL" userId="93f31087-8566-4d16-a7a1-f20635823349" providerId="ADAL" clId="{5FD57DA6-B29E-4232-B85E-A1B5AC5CB1AE}" dt="2023-01-29T11:01:53.577" v="10290" actId="1076"/>
        <pc:sldMkLst>
          <pc:docMk/>
          <pc:sldMk cId="4252141736" sldId="341"/>
        </pc:sldMkLst>
      </pc:sldChg>
      <pc:sldChg chg="modSp add modAnim">
        <pc:chgData name="TRIGUEROS MUÑOZ, MIGUEL" userId="93f31087-8566-4d16-a7a1-f20635823349" providerId="ADAL" clId="{5FD57DA6-B29E-4232-B85E-A1B5AC5CB1AE}" dt="2023-01-29T06:41:36.246" v="8281"/>
        <pc:sldMkLst>
          <pc:docMk/>
          <pc:sldMk cId="1946742023" sldId="342"/>
        </pc:sldMkLst>
      </pc:sldChg>
      <pc:sldChg chg="delSp modSp add mod delAnim modAnim">
        <pc:chgData name="TRIGUEROS MUÑOZ, MIGUEL" userId="93f31087-8566-4d16-a7a1-f20635823349" providerId="ADAL" clId="{5FD57DA6-B29E-4232-B85E-A1B5AC5CB1AE}" dt="2023-01-29T07:05:59.691" v="8824" actId="27636"/>
        <pc:sldMkLst>
          <pc:docMk/>
          <pc:sldMk cId="3197951045" sldId="343"/>
        </pc:sldMkLst>
      </pc:sldChg>
      <pc:sldChg chg="addSp modSp new mod">
        <pc:chgData name="TRIGUEROS MUÑOZ, MIGUEL" userId="93f31087-8566-4d16-a7a1-f20635823349" providerId="ADAL" clId="{5FD57DA6-B29E-4232-B85E-A1B5AC5CB1AE}" dt="2023-01-29T10:16:44.006" v="9987" actId="20577"/>
        <pc:sldMkLst>
          <pc:docMk/>
          <pc:sldMk cId="1449005981" sldId="344"/>
        </pc:sldMkLst>
      </pc:sldChg>
      <pc:sldChg chg="addSp delSp modSp add mod">
        <pc:chgData name="TRIGUEROS MUÑOZ, MIGUEL" userId="93f31087-8566-4d16-a7a1-f20635823349" providerId="ADAL" clId="{5FD57DA6-B29E-4232-B85E-A1B5AC5CB1AE}" dt="2023-01-29T07:44:20.815" v="9136" actId="14100"/>
        <pc:sldMkLst>
          <pc:docMk/>
          <pc:sldMk cId="2434036808" sldId="345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12:53.484" v="9933" actId="20577"/>
        <pc:sldMkLst>
          <pc:docMk/>
          <pc:sldMk cId="1963308392" sldId="346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16:52.312" v="9988" actId="20577"/>
        <pc:sldMkLst>
          <pc:docMk/>
          <pc:sldMk cId="2377115467" sldId="347"/>
        </pc:sldMkLst>
      </pc:sldChg>
      <pc:sldChg chg="modSp add mod">
        <pc:chgData name="TRIGUEROS MUÑOZ, MIGUEL" userId="93f31087-8566-4d16-a7a1-f20635823349" providerId="ADAL" clId="{5FD57DA6-B29E-4232-B85E-A1B5AC5CB1AE}" dt="2023-01-29T10:17:29.429" v="10007" actId="1076"/>
        <pc:sldMkLst>
          <pc:docMk/>
          <pc:sldMk cId="2553573702" sldId="348"/>
        </pc:sldMkLst>
      </pc:sldChg>
      <pc:sldMasterChg chg="addSp delSp modSp mod addSldLayout delSldLayout modSldLayout">
        <pc:chgData name="TRIGUEROS MUÑOZ, MIGUEL" userId="93f31087-8566-4d16-a7a1-f20635823349" providerId="ADAL" clId="{5FD57DA6-B29E-4232-B85E-A1B5AC5CB1AE}" dt="2023-01-21T06:44:09.833" v="3316" actId="20577"/>
        <pc:sldMasterMkLst>
          <pc:docMk/>
          <pc:sldMasterMk cId="138951284" sldId="2147483668"/>
        </pc:sldMasterMkLst>
        <pc:sldLayoutChg chg="delSp modSp mod">
          <pc:chgData name="TRIGUEROS MUÑOZ, MIGUEL" userId="93f31087-8566-4d16-a7a1-f20635823349" providerId="ADAL" clId="{5FD57DA6-B29E-4232-B85E-A1B5AC5CB1AE}" dt="2023-01-15T09:45:47.139" v="468" actId="478"/>
          <pc:sldLayoutMkLst>
            <pc:docMk/>
            <pc:sldMasterMk cId="138951284" sldId="2147483668"/>
            <pc:sldLayoutMk cId="2151700916" sldId="2147483669"/>
          </pc:sldLayoutMkLst>
        </pc:sldLayoutChg>
        <pc:sldLayoutChg chg="addSp delSp modSp mod">
          <pc:chgData name="TRIGUEROS MUÑOZ, MIGUEL" userId="93f31087-8566-4d16-a7a1-f20635823349" providerId="ADAL" clId="{5FD57DA6-B29E-4232-B85E-A1B5AC5CB1AE}" dt="2023-01-15T10:55:15.180" v="1738" actId="1038"/>
          <pc:sldLayoutMkLst>
            <pc:docMk/>
            <pc:sldMasterMk cId="138951284" sldId="2147483668"/>
            <pc:sldLayoutMk cId="1423141970" sldId="2147483670"/>
          </pc:sldLayoutMkLst>
        </pc:sldLayoutChg>
        <pc:sldLayoutChg chg="add del mod modTransition">
          <pc:chgData name="TRIGUEROS MUÑOZ, MIGUEL" userId="93f31087-8566-4d16-a7a1-f20635823349" providerId="ADAL" clId="{5FD57DA6-B29E-4232-B85E-A1B5AC5CB1AE}" dt="2023-01-15T09:32:28.126" v="383" actId="2696"/>
          <pc:sldLayoutMkLst>
            <pc:docMk/>
            <pc:sldMasterMk cId="138951284" sldId="2147483668"/>
            <pc:sldLayoutMk cId="4024917265" sldId="2147483686"/>
          </pc:sldLayoutMkLst>
        </pc:sldLayoutChg>
      </pc:sldMasterChg>
    </pc:docChg>
  </pc:docChgLst>
  <pc:docChgLst>
    <pc:chgData name="MIGUEL TRIGUEROS MUÑOZ" userId="S::miguel.trigueros@aulaxxi.murciaeduca.es::a4ee0321-97d7-430f-98a8-7ed13ff9a4bf" providerId="AD" clId="Web-{E1FCF89B-020C-4D97-4B7C-D4DCEB7790DA}"/>
    <pc:docChg chg="modSld">
      <pc:chgData name="MIGUEL TRIGUEROS MUÑOZ" userId="S::miguel.trigueros@aulaxxi.murciaeduca.es::a4ee0321-97d7-430f-98a8-7ed13ff9a4bf" providerId="AD" clId="Web-{E1FCF89B-020C-4D97-4B7C-D4DCEB7790DA}" dt="2025-03-24T19:11:50.419" v="162" actId="1076"/>
      <pc:docMkLst>
        <pc:docMk/>
      </pc:docMkLst>
      <pc:sldChg chg="addSp delSp modSp modNotes">
        <pc:chgData name="MIGUEL TRIGUEROS MUÑOZ" userId="S::miguel.trigueros@aulaxxi.murciaeduca.es::a4ee0321-97d7-430f-98a8-7ed13ff9a4bf" providerId="AD" clId="Web-{E1FCF89B-020C-4D97-4B7C-D4DCEB7790DA}" dt="2025-03-24T18:55:39.723" v="140"/>
        <pc:sldMkLst>
          <pc:docMk/>
          <pc:sldMk cId="3106613709" sldId="317"/>
        </pc:sldMkLst>
      </pc:sldChg>
      <pc:sldChg chg="modSp">
        <pc:chgData name="MIGUEL TRIGUEROS MUÑOZ" userId="S::miguel.trigueros@aulaxxi.murciaeduca.es::a4ee0321-97d7-430f-98a8-7ed13ff9a4bf" providerId="AD" clId="Web-{E1FCF89B-020C-4D97-4B7C-D4DCEB7790DA}" dt="2025-03-24T18:59:32.076" v="142" actId="20577"/>
        <pc:sldMkLst>
          <pc:docMk/>
          <pc:sldMk cId="2553573702" sldId="348"/>
        </pc:sldMkLst>
      </pc:sldChg>
      <pc:sldChg chg="addSp modSp">
        <pc:chgData name="MIGUEL TRIGUEROS MUÑOZ" userId="S::miguel.trigueros@aulaxxi.murciaeduca.es::a4ee0321-97d7-430f-98a8-7ed13ff9a4bf" providerId="AD" clId="Web-{E1FCF89B-020C-4D97-4B7C-D4DCEB7790DA}" dt="2025-03-24T19:11:50.419" v="162" actId="1076"/>
        <pc:sldMkLst>
          <pc:docMk/>
          <pc:sldMk cId="198551543" sldId="353"/>
        </pc:sldMkLst>
      </pc:sldChg>
    </pc:docChg>
  </pc:docChgLst>
  <pc:docChgLst>
    <pc:chgData name="MIGUEL TRIGUEROS MUÑOZ" userId="S::miguel.trigueros@aulaxxi.murciaeduca.es::a4ee0321-97d7-430f-98a8-7ed13ff9a4bf" providerId="AD" clId="Web-{DA5CFEC8-DB35-757F-E099-E7A86049E4DF}"/>
    <pc:docChg chg="mod modSld">
      <pc:chgData name="MIGUEL TRIGUEROS MUÑOZ" userId="S::miguel.trigueros@aulaxxi.murciaeduca.es::a4ee0321-97d7-430f-98a8-7ed13ff9a4bf" providerId="AD" clId="Web-{DA5CFEC8-DB35-757F-E099-E7A86049E4DF}" dt="2024-04-15T07:55:13.429" v="16" actId="14100"/>
      <pc:docMkLst>
        <pc:docMk/>
      </pc:docMkLst>
      <pc:sldChg chg="addCm">
        <pc:chgData name="MIGUEL TRIGUEROS MUÑOZ" userId="S::miguel.trigueros@aulaxxi.murciaeduca.es::a4ee0321-97d7-430f-98a8-7ed13ff9a4bf" providerId="AD" clId="Web-{DA5CFEC8-DB35-757F-E099-E7A86049E4DF}" dt="2024-04-15T07:50:40.233" v="1"/>
        <pc:sldMkLst>
          <pc:docMk/>
          <pc:sldMk cId="1449005981" sldId="34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IGUEL TRIGUEROS MUÑOZ" userId="S::miguel.trigueros@aulaxxi.murciaeduca.es::a4ee0321-97d7-430f-98a8-7ed13ff9a4bf" providerId="AD" clId="Web-{DA5CFEC8-DB35-757F-E099-E7A86049E4DF}" dt="2024-04-15T07:50:40.233" v="1"/>
              <pc2:cmMkLst xmlns:pc2="http://schemas.microsoft.com/office/powerpoint/2019/9/main/command">
                <pc:docMk/>
                <pc:sldMk cId="1449005981" sldId="344"/>
                <pc2:cmMk id="{E451B3CE-4B3C-4A81-9EE4-03938F96E4D8}"/>
              </pc2:cmMkLst>
            </pc226:cmChg>
          </p:ext>
        </pc:extLst>
      </pc:sldChg>
      <pc:sldChg chg="modSp">
        <pc:chgData name="MIGUEL TRIGUEROS MUÑOZ" userId="S::miguel.trigueros@aulaxxi.murciaeduca.es::a4ee0321-97d7-430f-98a8-7ed13ff9a4bf" providerId="AD" clId="Web-{DA5CFEC8-DB35-757F-E099-E7A86049E4DF}" dt="2024-04-15T07:55:13.429" v="16" actId="14100"/>
        <pc:sldMkLst>
          <pc:docMk/>
          <pc:sldMk cId="2377115467" sldId="347"/>
        </pc:sldMkLst>
      </pc:sldChg>
    </pc:docChg>
  </pc:docChgLst>
  <pc:docChgLst>
    <pc:chgData name="TRIGUEROS MUÑOZ, MIGUEL" userId="S::m.triguerosmunoz@edu.gva.es::93f31087-8566-4d16-a7a1-f20635823349" providerId="AD" clId="Web-{4ECAB798-31EA-341D-6159-3F079A82DC5E}"/>
    <pc:docChg chg="addSld modSld modSection">
      <pc:chgData name="TRIGUEROS MUÑOZ, MIGUEL" userId="S::m.triguerosmunoz@edu.gva.es::93f31087-8566-4d16-a7a1-f20635823349" providerId="AD" clId="Web-{4ECAB798-31EA-341D-6159-3F079A82DC5E}" dt="2022-11-24T06:57:31.094" v="10"/>
      <pc:docMkLst>
        <pc:docMk/>
      </pc:docMkLst>
      <pc:sldChg chg="addSp delSp modSp">
        <pc:chgData name="TRIGUEROS MUÑOZ, MIGUEL" userId="S::m.triguerosmunoz@edu.gva.es::93f31087-8566-4d16-a7a1-f20635823349" providerId="AD" clId="Web-{4ECAB798-31EA-341D-6159-3F079A82DC5E}" dt="2022-11-24T06:57:31.094" v="10"/>
        <pc:sldMkLst>
          <pc:docMk/>
          <pc:sldMk cId="4268188109" sldId="323"/>
        </pc:sldMkLst>
      </pc:sldChg>
      <pc:sldChg chg="add replId">
        <pc:chgData name="TRIGUEROS MUÑOZ, MIGUEL" userId="S::m.triguerosmunoz@edu.gva.es::93f31087-8566-4d16-a7a1-f20635823349" providerId="AD" clId="Web-{4ECAB798-31EA-341D-6159-3F079A82DC5E}" dt="2022-11-24T06:56:23.218" v="0"/>
        <pc:sldMkLst>
          <pc:docMk/>
          <pc:sldMk cId="4205591290" sldId="324"/>
        </pc:sldMkLst>
      </pc:sldChg>
    </pc:docChg>
  </pc:docChgLst>
  <pc:docChgLst>
    <pc:chgData name="MIGUEL TRIGUEROS MUÑOZ" userId="93f31087-8566-4d16-a7a1-f20635823349" providerId="ADAL" clId="{FFF9CA5F-7BE9-4398-84A9-A6B9D6B347AB}"/>
    <pc:docChg chg="undo custSel addSld modSld">
      <pc:chgData name="MIGUEL TRIGUEROS MUÑOZ" userId="93f31087-8566-4d16-a7a1-f20635823349" providerId="ADAL" clId="{FFF9CA5F-7BE9-4398-84A9-A6B9D6B347AB}" dt="2022-11-23T20:09:11.681" v="429" actId="1076"/>
      <pc:docMkLst>
        <pc:docMk/>
      </pc:docMkLst>
      <pc:sldChg chg="addSp delSp modSp mod">
        <pc:chgData name="MIGUEL TRIGUEROS MUÑOZ" userId="93f31087-8566-4d16-a7a1-f20635823349" providerId="ADAL" clId="{FFF9CA5F-7BE9-4398-84A9-A6B9D6B347AB}" dt="2022-11-23T19:56:13.649" v="129" actId="1076"/>
        <pc:sldMkLst>
          <pc:docMk/>
          <pc:sldMk cId="3289438449" sldId="318"/>
        </pc:sldMkLst>
      </pc:sldChg>
      <pc:sldChg chg="addSp modSp mod">
        <pc:chgData name="MIGUEL TRIGUEROS MUÑOZ" userId="93f31087-8566-4d16-a7a1-f20635823349" providerId="ADAL" clId="{FFF9CA5F-7BE9-4398-84A9-A6B9D6B347AB}" dt="2022-11-23T19:56:44.390" v="132" actId="207"/>
        <pc:sldMkLst>
          <pc:docMk/>
          <pc:sldMk cId="1059083778" sldId="319"/>
        </pc:sldMkLst>
      </pc:sldChg>
      <pc:sldChg chg="addSp modSp mod">
        <pc:chgData name="MIGUEL TRIGUEROS MUÑOZ" userId="93f31087-8566-4d16-a7a1-f20635823349" providerId="ADAL" clId="{FFF9CA5F-7BE9-4398-84A9-A6B9D6B347AB}" dt="2022-11-23T19:57:02.267" v="134" actId="207"/>
        <pc:sldMkLst>
          <pc:docMk/>
          <pc:sldMk cId="3948044143" sldId="320"/>
        </pc:sldMkLst>
      </pc:sldChg>
      <pc:sldChg chg="modSp add mod">
        <pc:chgData name="MIGUEL TRIGUEROS MUÑOZ" userId="93f31087-8566-4d16-a7a1-f20635823349" providerId="ADAL" clId="{FFF9CA5F-7BE9-4398-84A9-A6B9D6B347AB}" dt="2022-11-23T19:57:11.002" v="135" actId="1076"/>
        <pc:sldMkLst>
          <pc:docMk/>
          <pc:sldMk cId="675174442" sldId="322"/>
        </pc:sldMkLst>
      </pc:sldChg>
      <pc:sldChg chg="addSp delSp modSp add mod">
        <pc:chgData name="MIGUEL TRIGUEROS MUÑOZ" userId="93f31087-8566-4d16-a7a1-f20635823349" providerId="ADAL" clId="{FFF9CA5F-7BE9-4398-84A9-A6B9D6B347AB}" dt="2022-11-23T20:09:11.681" v="429" actId="1076"/>
        <pc:sldMkLst>
          <pc:docMk/>
          <pc:sldMk cId="4268188109" sldId="323"/>
        </pc:sldMkLst>
      </pc:sldChg>
    </pc:docChg>
  </pc:docChgLst>
  <pc:docChgLst>
    <pc:chgData name="MIGUEL TRIGUEROS MUÑOZ" userId="a4ee0321-97d7-430f-98a8-7ed13ff9a4bf" providerId="ADAL" clId="{AC4B0020-DA6E-4D90-9C1E-4718B7DDBFA3}"/>
    <pc:docChg chg="undo custSel modSld">
      <pc:chgData name="MIGUEL TRIGUEROS MUÑOZ" userId="a4ee0321-97d7-430f-98a8-7ed13ff9a4bf" providerId="ADAL" clId="{AC4B0020-DA6E-4D90-9C1E-4718B7DDBFA3}" dt="2025-02-07T16:16:46.900" v="22" actId="20577"/>
      <pc:docMkLst>
        <pc:docMk/>
      </pc:docMkLst>
      <pc:sldChg chg="modSp mod">
        <pc:chgData name="MIGUEL TRIGUEROS MUÑOZ" userId="a4ee0321-97d7-430f-98a8-7ed13ff9a4bf" providerId="ADAL" clId="{AC4B0020-DA6E-4D90-9C1E-4718B7DDBFA3}" dt="2025-02-07T16:16:46.900" v="22" actId="20577"/>
        <pc:sldMkLst>
          <pc:docMk/>
          <pc:sldMk cId="1662085430" sldId="302"/>
        </pc:sldMkLst>
      </pc:sldChg>
    </pc:docChg>
  </pc:docChgLst>
</pc:chgInfo>
</file>

<file path=ppt/comments/modernComment_158_565E13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7C5166-84DB-403B-8692-211A92BCD46E}" authorId="{977F47D7-07F1-85A1-7633-049FB299B8FA}" created="2025-03-19T12:06:55.158">
    <pc:sldMkLst xmlns:pc="http://schemas.microsoft.com/office/powerpoint/2013/main/command">
      <pc:docMk/>
      <pc:sldMk cId="1449005981" sldId="344"/>
    </pc:sldMkLst>
    <p188:txBody>
      <a:bodyPr/>
      <a:lstStyle/>
      <a:p>
        <a:r>
          <a:rPr lang="es-ES"/>
          <a:t>Ejemplo semántico para IF A or B: Si es mayor de 18 o está autorizado THEN puede viajar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2081A56-CC7C-E6A3-8C00-AB421FDCFD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34E5AF2-5A5A-3388-D92E-DA016151F9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9FAE3-5837-4C1B-BC4B-90063F16532C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7263E9F-C8DC-1F97-AA62-4AAB5BD36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E984C9-C433-F37D-714F-A22D319DF6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2C0DB-E44F-4629-AD09-AAD10AC79FD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426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5T09:06:3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28844 12215 16383 0 0,'-5'0'0'0'0,"-12"0"0"0"0,-9 0 0 0 0,-5 0 0 0 0,-2 0 0 0 0,-6 0 0 0 0,-2 0 0 0 0,1 0 0 0 0,2 0 0 0 0,-3 0 0 0 0,1 0 0 0 0,1 10 0 0 0,-3 4 0 0 0,6 4 0 0 0,4 0 0 0 0,7 1 0 0 0,3-2 0 0 0,4 1 0 0 0,2-2 0 0 0,2 6 0 0 0,-7 0 0 0 0,-4 1 0 0 0,-4-4 0 0 0,3 1 0 0 0,-4-3 0 0 0,3 0 0 0 0,6 9 0 0 0,6 4 0 0 0,7 2 0 0 0,3 7 0 0 0,4 2 0 0 0,1-2 0 0 0,1-1 0 0 0,0 3 0 0 0,1-1 0 0 0,-1-1 0 0 0,4-8 0 0 0,3 2 0 0 0,4 0 0 0 0,16 5 0 0 0,8 7 0 0 0,4-5 0 0 0,-6-4 0 0 0,-2-8 0 0 0,-8-3 0 0 0,3-6 0 0 0,3-7 0 0 0,-5 6 0 0 0,-1-1 0 0 0,-5 3 0 0 0,6-3 0 0 0,3-4 0 0 0,-4 1 0 0 0,1-2 0 0 0,-5 2 0 0 0,-1-1 0 0 0,8-3 0 0 0,-2 8 0 0 0,1 0 0 0 0,1-3 0 0 0,-4 2 0 0 0,-1-3 0 0 0,6-3 0 0 0,-1 1 0 0 0,-1 0 0 0 0,2-4 0 0 0,5-2 0 0 0,3-2 0 0 0,-5 2 0 0 0,-2 2 0 0 0,-2-2 0 0 0,6-1 0 0 0,3-1 0 0 0,-1-3 0 0 0,5 0 0 0 0,1-1 0 0 0,-1 0 0 0 0,-3 0 0 0 0,3 0 0 0 0,0-1 0 0 0,-1 1 0 0 0,2 0 0 0 0,-5-5 0 0 0,-4-2 0 0 0,-7-5 0 0 0,-2 0 0 0 0,-6-9 0 0 0,0-1 0 0 0,-3-1 0 0 0,6-3 0 0 0,6-1 0 0 0,-3-8 0 0 0,1 3 0 0 0,-4 2 0 0 0,0 6 0 0 0,-4 1 0 0 0,7 5 0 0 0,-2-5 0 0 0,-3-3 0 0 0,-1-4 0 0 0,-2 0 0 0 0,1 3 0 0 0,-2-3 0 0 0,-4-2 0 0 0,-2-1 0 0 0,-4-5 0 0 0,-2-1 0 0 0,-2 0 0 0 0,0 3 0 0 0,-1-5 0 0 0,0 1 0 0 0,1 2 0 0 0,-1-4 0 0 0,1 1 0 0 0,0 1 0 0 0,-5 9 0 0 0,-13 8 0 0 0,-2 4 0 0 0,-4 5 0 0 0,-3 4 0 0 0,4-6 0 0 0,0 0 0 0 0,-7-3 0 0 0,-3 2 0 0 0,-1-2 0 0 0,0 3 0 0 0,-5 4 0 0 0,5-1 0 0 0,2 1 0 0 0,2 3 0 0 0,5-7 0 0 0,-2-1 0 0 0,-3 2 0 0 0,-1-1 0 0 0,-1 1 0 0 0,-5-1 0 0 0,-1 2 0 0 0,0 3 0 0 0,7-7 0 0 0,-2 0 0 0 0,-1 3 0 0 0,1-2 0 0 0,0 3 0 0 0,-4 3 0 0 0,-2 4 0 0 0,2 3 0 0 0,-10 2 0 0 0,-12 2 0 0 0,-11 0 0 0 0,-10 6 0 0 0,-17 1 0 0 0,-3 1 0 0 0,-10 3 0 0 0,-13 0 0 0 0,15-2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0CE4F-1CC3-4218-AE26-10F7BF338F8F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4D5CE-A1FD-4991-ABF7-40E084C78E4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00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¿Y si pierdo la vida? Medicina, salud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¿Y si pierdo mi partida por un error de SW? Vídeo: consecuencias de los errores .: informática y medicina</a:t>
            </a:r>
            <a:r>
              <a:rPr lang="es-ES" dirty="0">
                <a:effectLst/>
              </a:rPr>
              <a:t>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Relación con SALUD eje trans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397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En </a:t>
            </a:r>
            <a:r>
              <a:rPr lang="en-US" dirty="0" err="1">
                <a:ea typeface="Calibri"/>
                <a:cs typeface="Calibri"/>
              </a:rPr>
              <a:t>realidad</a:t>
            </a:r>
            <a:r>
              <a:rPr lang="en-US" dirty="0">
                <a:ea typeface="Calibri"/>
                <a:cs typeface="Calibri"/>
              </a:rPr>
              <a:t> lo que </a:t>
            </a:r>
            <a:r>
              <a:rPr lang="en-US" dirty="0" err="1">
                <a:ea typeface="Calibri"/>
                <a:cs typeface="Calibri"/>
              </a:rPr>
              <a:t>esperamos</a:t>
            </a:r>
            <a:r>
              <a:rPr lang="en-US" dirty="0">
                <a:ea typeface="Calibri"/>
                <a:cs typeface="Calibri"/>
              </a:rPr>
              <a:t> es que </a:t>
            </a:r>
            <a:r>
              <a:rPr lang="en-US" dirty="0" err="1">
                <a:ea typeface="Calibri"/>
                <a:cs typeface="Calibri"/>
              </a:rPr>
              <a:t>nuestra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aplicación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maneje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el</a:t>
            </a:r>
            <a:r>
              <a:rPr lang="en-US" dirty="0">
                <a:ea typeface="Calibri"/>
                <a:cs typeface="Calibri"/>
              </a:rPr>
              <a:t> error </a:t>
            </a:r>
            <a:r>
              <a:rPr lang="en-US" dirty="0" err="1">
                <a:ea typeface="Calibri"/>
                <a:cs typeface="Calibri"/>
              </a:rPr>
              <a:t>adecuadamente</a:t>
            </a:r>
            <a:r>
              <a:rPr lang="en-US" dirty="0">
                <a:ea typeface="Calibri"/>
                <a:cs typeface="Calibri"/>
              </a:rPr>
              <a:t>, de </a:t>
            </a:r>
            <a:r>
              <a:rPr lang="en-US" dirty="0" err="1">
                <a:ea typeface="Calibri"/>
                <a:cs typeface="Calibri"/>
              </a:rPr>
              <a:t>manera</a:t>
            </a:r>
            <a:r>
              <a:rPr lang="en-US" dirty="0">
                <a:ea typeface="Calibri"/>
                <a:cs typeface="Calibri"/>
              </a:rPr>
              <a:t> que no </a:t>
            </a:r>
            <a:r>
              <a:rPr lang="en-US" dirty="0" err="1">
                <a:ea typeface="Calibri"/>
                <a:cs typeface="Calibri"/>
              </a:rPr>
              <a:t>deje</a:t>
            </a:r>
            <a:r>
              <a:rPr lang="en-US" dirty="0">
                <a:ea typeface="Calibri"/>
                <a:cs typeface="Calibri"/>
              </a:rPr>
              <a:t> de </a:t>
            </a:r>
            <a:r>
              <a:rPr lang="en-US" dirty="0" err="1">
                <a:ea typeface="Calibri"/>
                <a:cs typeface="Calibri"/>
              </a:rPr>
              <a:t>funcionar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cuando</a:t>
            </a:r>
            <a:r>
              <a:rPr lang="en-US" dirty="0">
                <a:ea typeface="Calibri"/>
                <a:cs typeface="Calibri"/>
              </a:rPr>
              <a:t> se </a:t>
            </a:r>
            <a:r>
              <a:rPr lang="en-US" dirty="0" err="1">
                <a:ea typeface="Calibri"/>
                <a:cs typeface="Calibri"/>
              </a:rPr>
              <a:t>realiza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una</a:t>
            </a:r>
            <a:r>
              <a:rPr lang="en-US" dirty="0">
                <a:ea typeface="Calibri"/>
                <a:cs typeface="Calibri"/>
              </a:rPr>
              <a:t> entrada similar a la del </a:t>
            </a:r>
            <a:r>
              <a:rPr lang="en-US" dirty="0" err="1">
                <a:ea typeface="Calibri"/>
                <a:cs typeface="Calibri"/>
              </a:rPr>
              <a:t>caso</a:t>
            </a:r>
            <a:r>
              <a:rPr lang="en-US" dirty="0">
                <a:ea typeface="Calibri"/>
                <a:cs typeface="Calibri"/>
              </a:rPr>
              <a:t> de </a:t>
            </a:r>
            <a:r>
              <a:rPr lang="en-US" dirty="0" err="1">
                <a:ea typeface="Calibri"/>
                <a:cs typeface="Calibri"/>
              </a:rPr>
              <a:t>prueba</a:t>
            </a:r>
            <a:r>
              <a:rPr lang="en-US" dirty="0">
                <a:ea typeface="Calibri"/>
                <a:cs typeface="Calibri"/>
              </a:rPr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341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Más que tipos de pruebas son tipos de enfoques para seleccionar los casos de prueba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6807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Improvisar el grafo de flujo correspondiente al programa que determina si un número es par o impar.</a:t>
            </a:r>
          </a:p>
          <a:p>
            <a:r>
              <a:rPr lang="es-ES" dirty="0" err="1"/>
              <a:t>CompruebaPar</a:t>
            </a:r>
            <a:r>
              <a:rPr lang="es-ES" dirty="0"/>
              <a:t>( </a:t>
            </a:r>
            <a:r>
              <a:rPr lang="es-ES" dirty="0" err="1"/>
              <a:t>int</a:t>
            </a:r>
            <a:r>
              <a:rPr lang="es-ES" dirty="0"/>
              <a:t> n){</a:t>
            </a:r>
          </a:p>
          <a:p>
            <a:r>
              <a:rPr lang="es-ES" dirty="0"/>
              <a:t>	</a:t>
            </a:r>
            <a:r>
              <a:rPr lang="es-ES" dirty="0" err="1"/>
              <a:t>bool</a:t>
            </a:r>
            <a:r>
              <a:rPr lang="es-ES" dirty="0"/>
              <a:t> par = false;</a:t>
            </a:r>
          </a:p>
          <a:p>
            <a:r>
              <a:rPr lang="es-ES" dirty="0"/>
              <a:t>	</a:t>
            </a:r>
            <a:r>
              <a:rPr lang="es-ES" dirty="0" err="1"/>
              <a:t>num</a:t>
            </a:r>
            <a:r>
              <a:rPr lang="es-ES" dirty="0"/>
              <a:t> = n;</a:t>
            </a:r>
          </a:p>
          <a:p>
            <a:r>
              <a:rPr lang="es-ES" dirty="0"/>
              <a:t>	</a:t>
            </a:r>
            <a:r>
              <a:rPr lang="es-ES" dirty="0" err="1"/>
              <a:t>if</a:t>
            </a:r>
            <a:r>
              <a:rPr lang="es-ES" dirty="0"/>
              <a:t> num%2 == 0 {</a:t>
            </a:r>
          </a:p>
          <a:p>
            <a:r>
              <a:rPr lang="es-ES" dirty="0"/>
              <a:t>		par = true;}</a:t>
            </a:r>
          </a:p>
          <a:p>
            <a:r>
              <a:rPr lang="es-ES" dirty="0"/>
              <a:t>	</a:t>
            </a:r>
            <a:r>
              <a:rPr lang="es-ES" dirty="0" err="1"/>
              <a:t>return</a:t>
            </a:r>
            <a:r>
              <a:rPr lang="es-ES" dirty="0"/>
              <a:t> par;}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4306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Este programa comprueba si la edad es  menor de 20 años y el curso elegido es DAW1 y, si se cumplen ambas condiciones, acepta la matrícula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3833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Determina la prioridad de unos datos dependiendo del valor de tres booleanos: Prioridad, Urgencia y Acción.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9499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Pedir que numeren las sentencias, luego aparecerá la respuesta correcta.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617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Pedir que numeren las sentencias, luego aparecerá la respuesta correcta.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607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1165225" indent="0" algn="ctr">
              <a:lnSpc>
                <a:spcPct val="150000"/>
              </a:lnSpc>
              <a:buFont typeface="Wingdings 3" charset="2"/>
              <a:buNone/>
            </a:pPr>
            <a:r>
              <a:rPr lang="es-ES" dirty="0"/>
              <a:t>La</a:t>
            </a:r>
            <a:r>
              <a:rPr lang="es-ES" baseline="0" dirty="0"/>
              <a:t> complejidad </a:t>
            </a:r>
            <a:r>
              <a:rPr lang="es-ES" baseline="0" dirty="0" err="1"/>
              <a:t>ciclomática</a:t>
            </a:r>
            <a:r>
              <a:rPr lang="es-ES" baseline="0" dirty="0"/>
              <a:t> también se puede calcular como: </a:t>
            </a: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Aristas - nodos + 2 </a:t>
            </a:r>
            <a:r>
              <a:rPr lang="es-ES" sz="1200" dirty="0" err="1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lang="es-ES" sz="1200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 predicado + 1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48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Cuando no encuentro errores ¿no los hay? Busca fallos en una pared lisa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4388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¿Con qué fases tienen una relación más íntima Validación y Verificación? En orden alfabético: </a:t>
            </a:r>
            <a:r>
              <a:rPr lang="es-ES" dirty="0" err="1"/>
              <a:t>Vanálisis</a:t>
            </a:r>
            <a:r>
              <a:rPr lang="es-ES" dirty="0"/>
              <a:t>, </a:t>
            </a:r>
            <a:r>
              <a:rPr lang="es-ES" dirty="0" err="1"/>
              <a:t>VEdiseño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47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pruebas no deben atraparnos y cegarnos de manera que perdamos de vista el objetivo principal, que es entregar un producto útil. Debemos aceptar que no podemos detectar todos los errores y por eso es trascendental diseñar las pruebas de manera que propongamos los </a:t>
            </a:r>
            <a:r>
              <a:rPr lang="es-ES" dirty="0" err="1"/>
              <a:t>tests</a:t>
            </a:r>
            <a:r>
              <a:rPr lang="es-ES" dirty="0"/>
              <a:t> más útiles y eficientes.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3228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continuación, nos centraremos en los casos de prueba y aclaramos lo que significa evaluar los resultados</a:t>
            </a:r>
          </a:p>
          <a:p>
            <a:r>
              <a:rPr lang="es-ES"/>
              <a:t>“LOS CASOS DE PRUEBA SON DISTINTAS VERSIONES DE LA MISMA PRUEBA”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0769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¿QUÉ ES? ¿QUÉ pruebas se os ocurre que podrían hacérsele? Este ejemplo ayuda a ver que</a:t>
            </a:r>
            <a:r>
              <a:rPr lang="es-ES" baseline="0" dirty="0"/>
              <a:t> puede haber distintos casos de prueba porque evaluamos distintas funciones y también distintos casos de prueba evaluando la misma función: distintas entradas y resultados esperados.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9996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4C234-7B6D-FABF-862E-86AD1490C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D2D5C2E-B100-4C8B-C55D-E60DC2D47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BCB8B57-E815-A984-FBF8-F9CF25110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¿QUÉ ES? ¿QUÉ pruebas se os ocurre que podrían hacérsele?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18573F-8AD5-6E29-ADFC-42F59D926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6814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Este</a:t>
            </a:r>
            <a:r>
              <a:rPr lang="es-ES" baseline="0" dirty="0"/>
              <a:t> ejemplo ayuda a dar sentido a la importancia de las “Condiciones de ejecución”. En la calculadora son menos claras.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497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Parece de Perogrullo, pero debemos tener claro el objetivo, si nuestros </a:t>
            </a:r>
            <a:r>
              <a:rPr lang="es-ES" dirty="0" err="1"/>
              <a:t>tests</a:t>
            </a:r>
            <a:r>
              <a:rPr lang="es-ES" dirty="0"/>
              <a:t> dicen que esta función con estos parámetros debe devolver true, pues hay que comprobarlo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0272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0452" y="6318780"/>
            <a:ext cx="51263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D16AAE-F5C4-493B-86B4-8EB6ACFC47F5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670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v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8707438" cy="5972683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21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iv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883920"/>
            <a:ext cx="8707438" cy="5710555"/>
          </a:xfrm>
        </p:spPr>
        <p:txBody>
          <a:bodyPr/>
          <a:lstStyle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30"/>
            <a:ext cx="8571346" cy="337025"/>
          </a:xfr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1005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v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042BE952-E59C-5FD1-133D-D2CA76C441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65" y="738161"/>
            <a:ext cx="8980860" cy="337025"/>
          </a:xfrm>
          <a:solidFill>
            <a:srgbClr val="99C63D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sz="16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1147763"/>
            <a:ext cx="8707438" cy="5446712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30"/>
            <a:ext cx="8571346" cy="337025"/>
          </a:xfr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9453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8707438" cy="5972683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 b="1">
                <a:solidFill>
                  <a:srgbClr val="FF0000"/>
                </a:solidFill>
              </a:defRPr>
            </a:lvl1pPr>
          </a:lstStyle>
          <a:p>
            <a:r>
              <a:rPr lang="es-ES" dirty="0"/>
              <a:t>TAREA X</a:t>
            </a:r>
            <a:endParaRPr lang="en-US" dirty="0"/>
          </a:p>
        </p:txBody>
      </p:sp>
      <p:pic>
        <p:nvPicPr>
          <p:cNvPr id="3" name="Gráfico 2" descr="Bandeja de entrada marcada contorno">
            <a:extLst>
              <a:ext uri="{FF2B5EF4-FFF2-40B4-BE49-F238E27FC236}">
                <a16:creationId xmlns:a16="http://schemas.microsoft.com/office/drawing/2014/main" id="{6B4C136E-AFD5-F617-9436-896E0EA7B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7636" y="152399"/>
            <a:ext cx="1149927" cy="11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4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39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668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42390"/>
            <a:ext cx="6914729" cy="66633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342" y="1268760"/>
            <a:ext cx="7806090" cy="46085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13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C16525B2-4347-4F72-BAF7-76B19438D32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80F073CC-40D5-4B23-8DF0-9BD0A0C12F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5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82" y="1"/>
            <a:ext cx="8032580" cy="701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8222" y="615677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19D16AAE-F5C4-493B-86B4-8EB6ACFC47F5}" type="slidenum">
              <a:rPr lang="es-ES" smtClean="0"/>
              <a:pPr/>
              <a:t>‹Nº›</a:t>
            </a:fld>
            <a:endParaRPr lang="es-ES" dirty="0"/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CD408278-85F6-5595-5636-04430B69976E}"/>
              </a:ext>
            </a:extLst>
          </p:cNvPr>
          <p:cNvGrpSpPr/>
          <p:nvPr userDrawn="1"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16001BF9-07CE-4FD2-F538-D689F3B0CE85}"/>
                </a:ext>
              </a:extLst>
            </p:cNvPr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7">
              <a:extLst>
                <a:ext uri="{FF2B5EF4-FFF2-40B4-BE49-F238E27FC236}">
                  <a16:creationId xmlns:a16="http://schemas.microsoft.com/office/drawing/2014/main" id="{C228BECE-DE43-A9BA-C966-2B897419892F}"/>
                </a:ext>
              </a:extLst>
            </p:cNvPr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8">
              <a:extLst>
                <a:ext uri="{FF2B5EF4-FFF2-40B4-BE49-F238E27FC236}">
                  <a16:creationId xmlns:a16="http://schemas.microsoft.com/office/drawing/2014/main" id="{A2405475-4E8C-4E2F-867D-E2A4E356476B}"/>
                </a:ext>
              </a:extLst>
            </p:cNvPr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E2A4F96-7ABE-094B-817C-474E03E6FBCD}"/>
                </a:ext>
              </a:extLst>
            </p:cNvPr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5ACAEAE-BC4A-7F6F-2B31-C5B6B2C64BA5}"/>
                </a:ext>
              </a:extLst>
            </p:cNvPr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E6E1937-0F93-0D4C-97A6-1E007A2B3DE1}"/>
                </a:ext>
              </a:extLst>
            </p:cNvPr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9B84B32-6E14-C675-D2AB-597CF6C31F1A}"/>
                </a:ext>
              </a:extLst>
            </p:cNvPr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F487FDE8-D1E3-DA3A-6181-2B4BE7E44DC9}"/>
                </a:ext>
              </a:extLst>
            </p:cNvPr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8C464DDB-930A-E8E2-F9D7-60B564B292B2}"/>
                </a:ext>
              </a:extLst>
            </p:cNvPr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AD40AFD3-E2F0-89CC-70F2-3D5BA13BB14B}"/>
                </a:ext>
              </a:extLst>
            </p:cNvPr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8" name="Picture 2" descr="Qué tipo de licencias de imágenes hay y cuáles puedes utilizar">
            <a:extLst>
              <a:ext uri="{FF2B5EF4-FFF2-40B4-BE49-F238E27FC236}">
                <a16:creationId xmlns:a16="http://schemas.microsoft.com/office/drawing/2014/main" id="{8402D364-DF36-0C48-9A6D-15C36081D7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918" y="188640"/>
            <a:ext cx="967068" cy="3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6D4EF0C1-5F46-EE02-D944-DB66B477C6CD}"/>
              </a:ext>
            </a:extLst>
          </p:cNvPr>
          <p:cNvSpPr txBox="1"/>
          <p:nvPr userDrawn="1"/>
        </p:nvSpPr>
        <p:spPr>
          <a:xfrm>
            <a:off x="8664491" y="6572703"/>
            <a:ext cx="52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FCB5A76-5047-41F7-8750-120966B0D2FF}" type="slidenum">
              <a:rPr lang="es-ES" sz="1000" smtClean="0">
                <a:solidFill>
                  <a:schemeClr val="accent4"/>
                </a:solidFill>
              </a:rPr>
              <a:t>‹Nº›</a:t>
            </a:fld>
            <a:endParaRPr lang="es-ES" sz="1000">
              <a:solidFill>
                <a:schemeClr val="accent4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589B1CF-02D4-4456-3BF5-4299A2F5FF62}"/>
              </a:ext>
            </a:extLst>
          </p:cNvPr>
          <p:cNvSpPr txBox="1">
            <a:spLocks/>
          </p:cNvSpPr>
          <p:nvPr/>
        </p:nvSpPr>
        <p:spPr>
          <a:xfrm>
            <a:off x="-10311" y="6677891"/>
            <a:ext cx="8209431" cy="188576"/>
          </a:xfrm>
          <a:prstGeom prst="rect">
            <a:avLst/>
          </a:prstGeom>
          <a:solidFill>
            <a:srgbClr val="8CBF2D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800" dirty="0"/>
              <a:t>09 DISEÑO DE PRUEBAS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9186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5" r:id="rId8"/>
    <p:sldLayoutId id="2147483696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ilimit.com/blog/integracion-continua-entrega-continua-despliegue-continuo/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DynSmrzpXw&amp;list=PLDC2A0C8D2EC934C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customXml" Target="../ink/ink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iguitel.github.io/ED/06DPRU/web/ejemplosGrafos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8_565E139D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junit.org/junit5/" TargetMode="External"/><Relationship Id="rId13" Type="http://schemas.openxmlformats.org/officeDocument/2006/relationships/hyperlink" Target="https://www.pmoinformatica.com/2016/01/elaborar-plan-pruebas-software.html" TargetMode="External"/><Relationship Id="rId3" Type="http://schemas.openxmlformats.org/officeDocument/2006/relationships/hyperlink" Target="https://nachoiborraies.github.io/entornos/" TargetMode="External"/><Relationship Id="rId7" Type="http://schemas.openxmlformats.org/officeDocument/2006/relationships/hyperlink" Target="https://www.youtube.com/watch?v=aCCYwMiLoas" TargetMode="External"/><Relationship Id="rId12" Type="http://schemas.openxmlformats.org/officeDocument/2006/relationships/hyperlink" Target="https://www.javiergarzas.com/2013/09/metricas-sonar-1.html" TargetMode="External"/><Relationship Id="rId2" Type="http://schemas.openxmlformats.org/officeDocument/2006/relationships/hyperlink" Target="https://www.youtube.com/watch?v=TDynSmrzpXw&amp;list=PLDC2A0C8D2EC934C7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youtube.com/watch?v=PmdFMDZVmmM" TargetMode="External"/><Relationship Id="rId11" Type="http://schemas.openxmlformats.org/officeDocument/2006/relationships/hyperlink" Target="https://www.sonarsource.com/products/sonarqube/" TargetMode="External"/><Relationship Id="rId5" Type="http://schemas.openxmlformats.org/officeDocument/2006/relationships/hyperlink" Target="https://ikastaroak.birt.eus/edu/argitalpen/backupa/20200331/1920k/es/DAMDAW/ED/ED03/es_DAMDAW_ED03_Contenidos/website_index.html" TargetMode="External"/><Relationship Id="rId10" Type="http://schemas.openxmlformats.org/officeDocument/2006/relationships/hyperlink" Target="https://www.youtube.com/watch?v=q6z3jFZl8oI" TargetMode="External"/><Relationship Id="rId4" Type="http://schemas.openxmlformats.org/officeDocument/2006/relationships/hyperlink" Target="https://www.ilimit.com/blog/integracion-continua-entrega-continua-despliegue-continuo/" TargetMode="External"/><Relationship Id="rId9" Type="http://schemas.openxmlformats.org/officeDocument/2006/relationships/hyperlink" Target="https://www.youtube.com/watch?v=ued6mS5t-_4" TargetMode="External"/><Relationship Id="rId14" Type="http://schemas.openxmlformats.org/officeDocument/2006/relationships/hyperlink" Target="https://emanchado.github.io/camino-mejor-programador/html/ch09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B5ACD-B995-716B-F5F7-1C14289F1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628" y="-916565"/>
            <a:ext cx="7536039" cy="2904346"/>
          </a:xfrm>
        </p:spPr>
        <p:txBody>
          <a:bodyPr/>
          <a:lstStyle/>
          <a:p>
            <a:pPr algn="l"/>
            <a:r>
              <a:rPr lang="es-ES" dirty="0"/>
              <a:t>UT 09</a:t>
            </a:r>
            <a:br>
              <a:rPr lang="es-ES" dirty="0"/>
            </a:br>
            <a:r>
              <a:rPr lang="es-ES" dirty="0"/>
              <a:t>DISEÑO DE PRUEBAS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63AF1D7-99DA-EAC5-BC03-9B1BE7C81353}"/>
              </a:ext>
            </a:extLst>
          </p:cNvPr>
          <p:cNvSpPr txBox="1"/>
          <p:nvPr/>
        </p:nvSpPr>
        <p:spPr>
          <a:xfrm>
            <a:off x="642198" y="5885024"/>
            <a:ext cx="3912449" cy="5186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Entornos</a:t>
            </a:r>
            <a:r>
              <a:rPr lang="es-ES" sz="1400" spc="25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de</a:t>
            </a:r>
            <a:r>
              <a:rPr lang="es-ES" sz="1400" spc="1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Desarrollo</a:t>
            </a:r>
            <a:r>
              <a:rPr lang="es-ES" sz="1400" spc="-13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VCWNGD+Century Gothic"/>
                <a:cs typeface="VCWNGD+Century Gothic"/>
              </a:rPr>
              <a:t>–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1º DAM</a:t>
            </a:r>
          </a:p>
          <a:p>
            <a:pPr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Miguel Trigueros Muñoz</a:t>
            </a:r>
            <a:endParaRPr sz="1400" dirty="0">
              <a:solidFill>
                <a:schemeClr val="accent4"/>
              </a:solidFill>
              <a:latin typeface="MDUHDN+Century Gothic"/>
              <a:cs typeface="MDUHDN+Century Gothic"/>
            </a:endParaRPr>
          </a:p>
        </p:txBody>
      </p:sp>
      <p:pic>
        <p:nvPicPr>
          <p:cNvPr id="3" name="Picture 2" descr="Qué tipo de licencias de imágenes hay y cuáles puedes utilizar">
            <a:extLst>
              <a:ext uri="{FF2B5EF4-FFF2-40B4-BE49-F238E27FC236}">
                <a16:creationId xmlns:a16="http://schemas.microsoft.com/office/drawing/2014/main" id="{B4540A4D-DE5D-DF8E-FCB1-EB54AB7AC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157" y="6326046"/>
            <a:ext cx="967068" cy="3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2911B25C-DF39-EFAE-F507-7221BEDCE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422" y="2230579"/>
            <a:ext cx="3411647" cy="341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5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302034" cy="4608512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3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Casos de prueba</a:t>
            </a:r>
          </a:p>
          <a:p>
            <a:pPr marL="400050" marR="266700" lvl="1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Muestran las distintas versiones de la misma prueba para un mismo elemento de nuestro proyecto</a:t>
            </a: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de prueba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Condiciones de ejecución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 esperados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ANALICEMOS EL SIGUIENTE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ELEMENTO: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Teclado numérico de calculadora">
            <a:extLst>
              <a:ext uri="{FF2B5EF4-FFF2-40B4-BE49-F238E27FC236}">
                <a16:creationId xmlns:a16="http://schemas.microsoft.com/office/drawing/2014/main" id="{3C1105EA-9B1D-9ECC-2DF6-8C6E2E8CE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51" y="3335257"/>
            <a:ext cx="4620187" cy="290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24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93DBE-7906-82E2-2D66-4B5BA9CD7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elante Stock de Foto gratis - Public Domain Pictures">
            <a:extLst>
              <a:ext uri="{FF2B5EF4-FFF2-40B4-BE49-F238E27FC236}">
                <a16:creationId xmlns:a16="http://schemas.microsoft.com/office/drawing/2014/main" id="{22E4B267-50CC-28DA-3168-71857B53B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18654" r="15581" b="16810"/>
          <a:stretch/>
        </p:blipFill>
        <p:spPr bwMode="auto">
          <a:xfrm>
            <a:off x="4233351" y="3789117"/>
            <a:ext cx="4262872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016589-6640-AFCC-3F29-E7D6C580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AA23D1-60FF-C32F-42E8-91D9A9F78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302034" cy="4608512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3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Casos de prueba</a:t>
            </a:r>
          </a:p>
          <a:p>
            <a:pPr marL="400050" marR="266700" lvl="1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Muestran las distintas versiones de la misma prueba para un mismo elemento de nuestro proyecto</a:t>
            </a: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de prueba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Condiciones de ejecución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 esperados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ANALICEMOS EL SIGUIENTE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ELEMENTO: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145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elante Stock de Foto gratis - Public Domain Pictures">
            <a:extLst>
              <a:ext uri="{FF2B5EF4-FFF2-40B4-BE49-F238E27FC236}">
                <a16:creationId xmlns:a16="http://schemas.microsoft.com/office/drawing/2014/main" id="{3BA86EA0-BAB3-6427-F9C7-8322718DB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18654" r="15581" b="16810"/>
          <a:stretch/>
        </p:blipFill>
        <p:spPr bwMode="auto">
          <a:xfrm>
            <a:off x="4860032" y="4293096"/>
            <a:ext cx="3456384" cy="21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518058" cy="4608512"/>
          </a:xfrm>
        </p:spPr>
        <p:txBody>
          <a:bodyPr>
            <a:normAutofit/>
          </a:bodyPr>
          <a:lstStyle/>
          <a:p>
            <a:pPr marR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3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Casos de prueba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de prueba →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usuario “juan”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password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“5555”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Condiciones de ejecución → BBDD con: </a:t>
            </a:r>
            <a:r>
              <a:rPr lang="es-E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tabla CUENTA(usuario, </a:t>
            </a:r>
            <a:r>
              <a:rPr lang="es-ES" sz="12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pass</a:t>
            </a:r>
            <a:r>
              <a:rPr lang="es-E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intentos)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 existe “juan”, ”5555”, x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SÍ existe “juan”, ”hola”, x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 esperados</a:t>
            </a:r>
          </a:p>
          <a:p>
            <a:pPr marL="1143000" marR="266700" lvl="2" indent="-228600" algn="just" defTabSz="4572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E76618"/>
              </a:buClr>
              <a:buSzPct val="100000"/>
              <a:buFont typeface="Wingdings 3" charset="2"/>
              <a:buChar char="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 permitir acceso</a:t>
            </a:r>
          </a:p>
          <a:p>
            <a:pPr marL="1143000" marR="266700" lvl="2" indent="-228600" algn="just" defTabSz="4572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E76618"/>
              </a:buClr>
              <a:buSzPct val="100000"/>
              <a:buFont typeface="Wingdings 3" charset="2"/>
              <a:buChar char="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Cambiar a “juan”, “hola”, x+1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742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518058" cy="4608512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7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Evaluación de los resultados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Reales vs esperados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 hay </a:t>
            </a:r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Diferencias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hay errores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 de acciones corre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ctoras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Listado de errores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Propuestas para su corrección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 un documento vivo, que se debe ir actualizando</a:t>
            </a:r>
          </a:p>
        </p:txBody>
      </p:sp>
    </p:spTree>
    <p:extLst>
      <p:ext uri="{BB962C8B-B14F-4D97-AF65-F5344CB8AC3E}">
        <p14:creationId xmlns:p14="http://schemas.microsoft.com/office/powerpoint/2010/main" val="3704054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s-ES" dirty="0"/>
              <a:t>Pruebas UNITARIAS</a:t>
            </a:r>
          </a:p>
          <a:p>
            <a:pPr lvl="1"/>
            <a:r>
              <a:rPr lang="es-ES" dirty="0"/>
              <a:t>Comprueban el comportamiento de una unidad</a:t>
            </a:r>
          </a:p>
          <a:p>
            <a:pPr lvl="2"/>
            <a:r>
              <a:rPr lang="es-ES" dirty="0"/>
              <a:t>CLASE POO (Java, C#)</a:t>
            </a:r>
          </a:p>
          <a:p>
            <a:pPr lvl="2"/>
            <a:r>
              <a:rPr lang="es-ES" dirty="0"/>
              <a:t>Módulo o grupo de funciones (C, JavaScript)</a:t>
            </a:r>
          </a:p>
          <a:p>
            <a:pPr lvl="2"/>
            <a:r>
              <a:rPr lang="es-ES" dirty="0"/>
              <a:t>Probando todas las funciones o métodos</a:t>
            </a:r>
          </a:p>
          <a:p>
            <a:pPr lvl="1"/>
            <a:r>
              <a:rPr lang="es-ES" dirty="0"/>
              <a:t>Características</a:t>
            </a:r>
          </a:p>
          <a:p>
            <a:pPr lvl="2"/>
            <a:r>
              <a:rPr lang="es-ES" dirty="0"/>
              <a:t>Automatizables → </a:t>
            </a:r>
            <a:r>
              <a:rPr lang="es-ES" dirty="0">
                <a:highlight>
                  <a:srgbClr val="FFFF00"/>
                </a:highlight>
              </a:rPr>
              <a:t>lo veremos en la UT 10</a:t>
            </a:r>
          </a:p>
          <a:p>
            <a:pPr lvl="2"/>
            <a:r>
              <a:rPr lang="es-ES" dirty="0"/>
              <a:t>Completas</a:t>
            </a:r>
          </a:p>
          <a:p>
            <a:pPr lvl="2"/>
            <a:r>
              <a:rPr lang="es-ES" dirty="0"/>
              <a:t>Repetibles</a:t>
            </a:r>
          </a:p>
          <a:p>
            <a:pPr lvl="2"/>
            <a:r>
              <a:rPr lang="es-ES" dirty="0"/>
              <a:t>Independientes entre sí</a:t>
            </a:r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7082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60" y="915638"/>
            <a:ext cx="8131292" cy="54285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+mj-lt"/>
              <a:buAutoNum type="arabicPeriod" startAt="2"/>
            </a:pPr>
            <a:r>
              <a:rPr lang="es-ES" dirty="0"/>
              <a:t>Pruebas de INTEGRACIÓN</a:t>
            </a:r>
          </a:p>
          <a:p>
            <a:pPr lvl="1"/>
            <a:r>
              <a:rPr lang="es-ES" dirty="0"/>
              <a:t>Entre clases o módulos</a:t>
            </a:r>
          </a:p>
          <a:p>
            <a:pPr lvl="2"/>
            <a:r>
              <a:rPr lang="es-ES" dirty="0"/>
              <a:t>En la interfaz </a:t>
            </a:r>
            <a:r>
              <a:rPr lang="es-ES" sz="800" dirty="0"/>
              <a:t>(clases)</a:t>
            </a:r>
          </a:p>
          <a:p>
            <a:pPr lvl="2"/>
            <a:r>
              <a:rPr lang="es-ES" dirty="0"/>
              <a:t>En la interacción </a:t>
            </a:r>
            <a:r>
              <a:rPr lang="es-ES" sz="800" dirty="0"/>
              <a:t>(módulos)</a:t>
            </a:r>
          </a:p>
          <a:p>
            <a:pPr lvl="1"/>
            <a:r>
              <a:rPr lang="es-ES" dirty="0"/>
              <a:t>Técnicas</a:t>
            </a:r>
          </a:p>
          <a:p>
            <a:pPr lvl="2"/>
            <a:r>
              <a:rPr lang="es-ES" dirty="0"/>
              <a:t>Big </a:t>
            </a:r>
            <a:r>
              <a:rPr lang="es-ES" dirty="0" err="1"/>
              <a:t>Bang</a:t>
            </a:r>
            <a:endParaRPr lang="es-ES" dirty="0"/>
          </a:p>
          <a:p>
            <a:pPr lvl="3"/>
            <a:r>
              <a:rPr lang="es-ES" dirty="0"/>
              <a:t>Todo a la vez (poco recomendable)</a:t>
            </a:r>
          </a:p>
          <a:p>
            <a:pPr lvl="2"/>
            <a:r>
              <a:rPr lang="es-ES" dirty="0"/>
              <a:t>De arriba a abajo</a:t>
            </a:r>
          </a:p>
          <a:p>
            <a:pPr lvl="3"/>
            <a:r>
              <a:rPr lang="es-ES" dirty="0">
                <a:solidFill>
                  <a:srgbClr val="FF0000"/>
                </a:solidFill>
              </a:rPr>
              <a:t>Se deben simular los componentes inferiores</a:t>
            </a:r>
          </a:p>
          <a:p>
            <a:pPr lvl="3"/>
            <a:r>
              <a:rPr lang="es-ES" dirty="0">
                <a:solidFill>
                  <a:schemeClr val="accent2"/>
                </a:solidFill>
              </a:rPr>
              <a:t>Las interfaces se verifican en las primeras etapas</a:t>
            </a:r>
          </a:p>
          <a:p>
            <a:pPr lvl="2"/>
            <a:r>
              <a:rPr lang="es-ES" dirty="0"/>
              <a:t>De abajo a arriba</a:t>
            </a:r>
          </a:p>
          <a:p>
            <a:pPr lvl="3"/>
            <a:r>
              <a:rPr lang="es-ES" dirty="0">
                <a:solidFill>
                  <a:schemeClr val="accent2"/>
                </a:solidFill>
              </a:rPr>
              <a:t>No es necesario simular componentes</a:t>
            </a:r>
          </a:p>
          <a:p>
            <a:pPr lvl="3"/>
            <a:r>
              <a:rPr lang="es-ES" dirty="0">
                <a:solidFill>
                  <a:srgbClr val="FF0000"/>
                </a:solidFill>
              </a:rPr>
              <a:t>Se pueden detectar errores de diseño en momentos avanzados el proceso</a:t>
            </a:r>
          </a:p>
          <a:p>
            <a:pPr lvl="2"/>
            <a:r>
              <a:rPr lang="es-ES" dirty="0"/>
              <a:t>Combinadas</a:t>
            </a:r>
          </a:p>
          <a:p>
            <a:pPr lvl="1"/>
            <a:r>
              <a:rPr lang="es-ES" dirty="0">
                <a:solidFill>
                  <a:srgbClr val="404040"/>
                </a:solidFill>
              </a:rPr>
              <a:t>Pruebas de regresión:</a:t>
            </a:r>
          </a:p>
          <a:p>
            <a:pPr lvl="2"/>
            <a:r>
              <a:rPr lang="es-ES" dirty="0">
                <a:solidFill>
                  <a:srgbClr val="404040"/>
                </a:solidFill>
              </a:rPr>
              <a:t>Se repiten pruebas ya realizadas para descartar que un cambio afecte a zonas del código previamente probadas</a:t>
            </a:r>
          </a:p>
          <a:p>
            <a:pPr lvl="3"/>
            <a:endParaRPr lang="es-ES">
              <a:solidFill>
                <a:srgbClr val="54A021"/>
              </a:solidFill>
            </a:endParaRPr>
          </a:p>
          <a:p>
            <a:pPr lvl="3"/>
            <a:endParaRPr lang="es-ES"/>
          </a:p>
          <a:p>
            <a:pPr lvl="2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8863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8094122" cy="4824536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es-ES" dirty="0"/>
              <a:t>Integración y despliegue continuos </a:t>
            </a:r>
          </a:p>
          <a:p>
            <a:pPr lvl="1"/>
            <a:r>
              <a:rPr lang="es-ES" dirty="0"/>
              <a:t>CI: Integración continua</a:t>
            </a:r>
          </a:p>
          <a:p>
            <a:pPr lvl="2"/>
            <a:r>
              <a:rPr lang="es-ES" dirty="0"/>
              <a:t>Pruebas de integración automatizadas cuando se realizan cambios</a:t>
            </a:r>
          </a:p>
          <a:p>
            <a:pPr lvl="2"/>
            <a:r>
              <a:rPr lang="es-ES" dirty="0"/>
              <a:t>Si ok, se suben a:</a:t>
            </a:r>
          </a:p>
          <a:p>
            <a:pPr lvl="2"/>
            <a:r>
              <a:rPr lang="es-ES" dirty="0"/>
              <a:t>Repositorio común donde se combinan las distintas aportaciones del equipo</a:t>
            </a:r>
          </a:p>
          <a:p>
            <a:pPr lvl="1"/>
            <a:r>
              <a:rPr lang="es-ES" dirty="0"/>
              <a:t>CD: Despliegue continuo (C </a:t>
            </a:r>
            <a:r>
              <a:rPr lang="es-ES" dirty="0" err="1"/>
              <a:t>Deployment</a:t>
            </a:r>
            <a:r>
              <a:rPr lang="es-ES" dirty="0"/>
              <a:t>)</a:t>
            </a:r>
          </a:p>
          <a:p>
            <a:pPr lvl="2"/>
            <a:r>
              <a:rPr lang="es-ES" dirty="0"/>
              <a:t>Si Pruebas ok → despliegue automático a producción → cliente</a:t>
            </a:r>
          </a:p>
          <a:p>
            <a:pPr lvl="2"/>
            <a:endParaRPr lang="es-ES" dirty="0"/>
          </a:p>
          <a:p>
            <a:pPr lvl="2"/>
            <a:r>
              <a:rPr lang="es-E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 / CD</a:t>
            </a:r>
            <a:r>
              <a:rPr lang="es-ES" dirty="0">
                <a:solidFill>
                  <a:srgbClr val="0070C0"/>
                </a:solidFill>
              </a:rPr>
              <a:t> más </a:t>
            </a:r>
            <a:r>
              <a:rPr lang="es-ES" dirty="0" err="1">
                <a:solidFill>
                  <a:srgbClr val="0070C0"/>
                </a:solidFill>
              </a:rPr>
              <a:t>info</a:t>
            </a:r>
            <a:endParaRPr lang="es-ES" dirty="0">
              <a:solidFill>
                <a:srgbClr val="0070C0"/>
              </a:solidFill>
            </a:endParaRPr>
          </a:p>
          <a:p>
            <a:pPr lvl="2"/>
            <a:endParaRPr lang="es-ES" dirty="0"/>
          </a:p>
          <a:p>
            <a:pPr lvl="1"/>
            <a:endParaRPr lang="es-ES" dirty="0"/>
          </a:p>
          <a:p>
            <a:pPr lvl="3"/>
            <a:endParaRPr lang="es-ES" dirty="0">
              <a:solidFill>
                <a:schemeClr val="accent2"/>
              </a:solidFill>
            </a:endParaRPr>
          </a:p>
          <a:p>
            <a:pPr lvl="3"/>
            <a:endParaRPr lang="es-ES" dirty="0"/>
          </a:p>
          <a:p>
            <a:pPr lvl="2"/>
            <a:endParaRPr lang="es-ES" dirty="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A78E2E78-CC09-DDB5-B413-DE4E7F023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0" r="23768" b="62253"/>
          <a:stretch>
            <a:fillRect/>
          </a:stretch>
        </p:blipFill>
        <p:spPr>
          <a:xfrm>
            <a:off x="1958453" y="4688129"/>
            <a:ext cx="3179895" cy="1405167"/>
          </a:xfrm>
          <a:prstGeom prst="rect">
            <a:avLst/>
          </a:prstGeom>
        </p:spPr>
      </p:pic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60CC988E-EE53-35E3-BB80-92D89590D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9" t="64648" r="56913"/>
          <a:stretch>
            <a:fillRect/>
          </a:stretch>
        </p:blipFill>
        <p:spPr>
          <a:xfrm>
            <a:off x="5051988" y="4742681"/>
            <a:ext cx="1544574" cy="129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71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8094122" cy="4824536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es-ES" dirty="0"/>
              <a:t>Pruebas de nivel superior</a:t>
            </a:r>
          </a:p>
          <a:p>
            <a:pPr lvl="2"/>
            <a:r>
              <a:rPr lang="es-ES" dirty="0"/>
              <a:t>Realizadas por clientes y jefes de proyecto</a:t>
            </a:r>
          </a:p>
          <a:p>
            <a:pPr lvl="1"/>
            <a:r>
              <a:rPr lang="es-ES" dirty="0"/>
              <a:t>Pruebas de </a:t>
            </a:r>
            <a:r>
              <a:rPr lang="es-ES" b="1" dirty="0">
                <a:solidFill>
                  <a:schemeClr val="accent4"/>
                </a:solidFill>
              </a:rPr>
              <a:t>VALIDACIÓN</a:t>
            </a:r>
          </a:p>
          <a:p>
            <a:pPr lvl="2"/>
            <a:r>
              <a:rPr lang="es-ES" dirty="0"/>
              <a:t>Cumplimiento de requisitos </a:t>
            </a:r>
          </a:p>
          <a:p>
            <a:pPr lvl="1"/>
            <a:r>
              <a:rPr lang="es-ES" dirty="0"/>
              <a:t>Pruebas de </a:t>
            </a:r>
            <a:r>
              <a:rPr lang="es-ES" b="1" dirty="0">
                <a:solidFill>
                  <a:schemeClr val="accent4"/>
                </a:solidFill>
              </a:rPr>
              <a:t>ACEPTACIÓN</a:t>
            </a:r>
          </a:p>
          <a:p>
            <a:pPr lvl="2"/>
            <a:r>
              <a:rPr lang="es-ES" dirty="0"/>
              <a:t>Realizadas por usuarios</a:t>
            </a:r>
          </a:p>
          <a:p>
            <a:pPr lvl="2"/>
            <a:r>
              <a:rPr lang="es-ES" dirty="0"/>
              <a:t>Alfa: en entorno controlado</a:t>
            </a:r>
          </a:p>
          <a:p>
            <a:pPr lvl="2"/>
            <a:r>
              <a:rPr lang="es-ES" dirty="0"/>
              <a:t>Beta: en producción</a:t>
            </a:r>
          </a:p>
          <a:p>
            <a:pPr lvl="1"/>
            <a:r>
              <a:rPr lang="es-ES" dirty="0"/>
              <a:t>Pruebas del </a:t>
            </a:r>
            <a:r>
              <a:rPr lang="es-ES" b="1" dirty="0">
                <a:solidFill>
                  <a:schemeClr val="accent4"/>
                </a:solidFill>
              </a:rPr>
              <a:t>SISTEMA</a:t>
            </a:r>
          </a:p>
          <a:p>
            <a:pPr lvl="2"/>
            <a:r>
              <a:rPr lang="es-ES" dirty="0"/>
              <a:t>Pruebas de rendimiento o estrés</a:t>
            </a:r>
          </a:p>
          <a:p>
            <a:pPr lvl="3"/>
            <a:r>
              <a:rPr lang="es-ES" dirty="0"/>
              <a:t>Velocidad se respuesta</a:t>
            </a:r>
          </a:p>
          <a:p>
            <a:pPr lvl="3"/>
            <a:r>
              <a:rPr lang="es-ES" dirty="0"/>
              <a:t>Concurrencia</a:t>
            </a:r>
          </a:p>
          <a:p>
            <a:pPr lvl="2"/>
            <a:endParaRPr lang="es-ES" dirty="0"/>
          </a:p>
          <a:p>
            <a:pPr lvl="1"/>
            <a:endParaRPr lang="es-ES" dirty="0"/>
          </a:p>
          <a:p>
            <a:pPr lvl="3"/>
            <a:endParaRPr lang="es-ES" dirty="0">
              <a:solidFill>
                <a:schemeClr val="accent2"/>
              </a:solidFill>
            </a:endParaRPr>
          </a:p>
          <a:p>
            <a:pPr lvl="3"/>
            <a:endParaRPr lang="es-ES" dirty="0"/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3739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7077A18-9403-5C46-8379-ED5C2015A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0752" y="1265314"/>
            <a:ext cx="3224750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4. Formato de casos de prueba</a:t>
            </a:r>
          </a:p>
        </p:txBody>
      </p:sp>
      <p:pic>
        <p:nvPicPr>
          <p:cNvPr id="7" name="Graphic 6" descr="Closed Quotation Mark">
            <a:extLst>
              <a:ext uri="{FF2B5EF4-FFF2-40B4-BE49-F238E27FC236}">
                <a16:creationId xmlns:a16="http://schemas.microsoft.com/office/drawing/2014/main" id="{CE94F94D-26A7-136D-FA25-1A1D2BB09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453" y="2020850"/>
            <a:ext cx="2824269" cy="282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2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Casos de prueba: formato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8094122" cy="4824536"/>
          </a:xfrm>
        </p:spPr>
        <p:txBody>
          <a:bodyPr/>
          <a:lstStyle/>
          <a:p>
            <a:pPr marL="263525" lvl="2" indent="-263525" defTabSz="447675"/>
            <a:r>
              <a:rPr lang="es-ES" dirty="0"/>
              <a:t>Los casos de pruebas son las distintas versiones de la misma prueba para un mismo elemento que deseamos probar: función, módulo, </a:t>
            </a:r>
            <a:r>
              <a:rPr lang="es-ES" dirty="0" err="1"/>
              <a:t>etc</a:t>
            </a:r>
            <a:endParaRPr lang="es-ES" dirty="0"/>
          </a:p>
          <a:p>
            <a:pPr marL="720725" lvl="3" indent="-263525" defTabSz="447675"/>
            <a:r>
              <a:rPr lang="es-ES" dirty="0">
                <a:solidFill>
                  <a:schemeClr val="accent4"/>
                </a:solidFill>
              </a:rPr>
              <a:t>REUTILIZABLES: </a:t>
            </a:r>
            <a:r>
              <a:rPr lang="es-ES" dirty="0"/>
              <a:t>Permiten probar el software de manera repetida, garantizando la consistencia de las pruebas en el tiempo, al reutilizar siempre los mismos casos de prueba seleccionados mediante técnicas objetivas.</a:t>
            </a:r>
            <a:endParaRPr lang="es-ES" dirty="0">
              <a:solidFill>
                <a:schemeClr val="accent4"/>
              </a:solidFill>
            </a:endParaRPr>
          </a:p>
          <a:p>
            <a:pPr marL="263525" lvl="2" indent="-263525" defTabSz="447675"/>
            <a:r>
              <a:rPr lang="es-ES" dirty="0"/>
              <a:t>Debemos incluir los siguientes datos para diseñar un buen conjunto de casos de prueba:</a:t>
            </a:r>
          </a:p>
          <a:p>
            <a:pPr marL="720725" lvl="3" indent="-263525" defTabSz="447675"/>
            <a:r>
              <a:rPr lang="es-ES" b="1" dirty="0"/>
              <a:t>Identificador</a:t>
            </a:r>
          </a:p>
          <a:p>
            <a:pPr marL="720725" lvl="3" indent="-263525" defTabSz="447675"/>
            <a:r>
              <a:rPr lang="es-ES" b="1" dirty="0"/>
              <a:t>Nombre</a:t>
            </a:r>
          </a:p>
          <a:p>
            <a:pPr marL="720725" lvl="3" indent="-263525" defTabSz="447675"/>
            <a:r>
              <a:rPr lang="es-ES" i="1" dirty="0"/>
              <a:t>Condiciones previas</a:t>
            </a:r>
          </a:p>
          <a:p>
            <a:pPr marL="720725" lvl="3" indent="-263525" defTabSz="447675"/>
            <a:r>
              <a:rPr lang="es-ES" i="1" dirty="0"/>
              <a:t>Pasos</a:t>
            </a:r>
          </a:p>
          <a:p>
            <a:pPr marL="720725" lvl="3" indent="-263525" defTabSz="447675"/>
            <a:r>
              <a:rPr lang="es-ES" b="1" dirty="0"/>
              <a:t>Datos de prueba</a:t>
            </a:r>
          </a:p>
          <a:p>
            <a:pPr marL="720725" lvl="3" indent="-263525" defTabSz="447675"/>
            <a:r>
              <a:rPr lang="es-ES" b="1" dirty="0"/>
              <a:t>Resultado esperado</a:t>
            </a:r>
          </a:p>
          <a:p>
            <a:pPr marL="720725" lvl="3" indent="-263525" defTabSz="447675"/>
            <a:r>
              <a:rPr lang="es-ES" dirty="0"/>
              <a:t>Resultado obtenido</a:t>
            </a:r>
          </a:p>
          <a:p>
            <a:pPr lvl="1"/>
            <a:endParaRPr lang="es-ES" dirty="0"/>
          </a:p>
          <a:p>
            <a:pPr lvl="3"/>
            <a:endParaRPr lang="es-ES" dirty="0">
              <a:solidFill>
                <a:schemeClr val="accent2"/>
              </a:solidFill>
            </a:endParaRPr>
          </a:p>
          <a:p>
            <a:pPr lvl="3"/>
            <a:endParaRPr lang="es-ES" dirty="0"/>
          </a:p>
          <a:p>
            <a:pPr lvl="2"/>
            <a:endParaRPr lang="es-ES" dirty="0"/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C4A3E4E3-0566-597E-B198-19FE6C392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3356992"/>
            <a:ext cx="5522691" cy="2664296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CC690EF-B7DB-8C80-DC2B-423A327ECDE7}"/>
              </a:ext>
            </a:extLst>
          </p:cNvPr>
          <p:cNvCxnSpPr/>
          <p:nvPr/>
        </p:nvCxnSpPr>
        <p:spPr>
          <a:xfrm>
            <a:off x="8172400" y="5733256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708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D200F-16F8-CD20-FA73-8A910604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1CCF6D-BA8B-6C62-BBAD-9E4D9247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196752"/>
            <a:ext cx="7056784" cy="5400600"/>
          </a:xfrm>
        </p:spPr>
        <p:txBody>
          <a:bodyPr numCol="1">
            <a:norm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¿Y si pierdo mi partida por un bug?</a:t>
            </a:r>
          </a:p>
          <a:p>
            <a:r>
              <a:rPr lang="es-ES" dirty="0"/>
              <a:t>Etapa dentro del proceso de desarrollo de software</a:t>
            </a:r>
          </a:p>
          <a:p>
            <a:pPr lvl="1"/>
            <a:r>
              <a:rPr lang="es-ES" dirty="0"/>
              <a:t>Trascendental </a:t>
            </a:r>
            <a:r>
              <a:rPr lang="es-E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vídeo</a:t>
            </a: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, errores (transporte, salud)</a:t>
            </a:r>
          </a:p>
          <a:p>
            <a:pPr lvl="1"/>
            <a:r>
              <a:rPr lang="es-ES" dirty="0">
                <a:solidFill>
                  <a:schemeClr val="accent4"/>
                </a:solidFill>
              </a:rPr>
              <a:t>Comprobación</a:t>
            </a:r>
            <a:r>
              <a:rPr lang="es-ES" dirty="0"/>
              <a:t>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dinámica</a:t>
            </a:r>
            <a:r>
              <a:rPr lang="es-ES" dirty="0"/>
              <a:t> del comportamiento de un programa</a:t>
            </a:r>
          </a:p>
          <a:p>
            <a:pPr lvl="2"/>
            <a:r>
              <a:rPr lang="es-ES" dirty="0"/>
              <a:t>Actualmente se solapa con las otras etapas</a:t>
            </a:r>
          </a:p>
          <a:p>
            <a:pPr lvl="1"/>
            <a:r>
              <a:rPr lang="es-ES" dirty="0"/>
              <a:t>Utilizaremos un Conjunto de </a:t>
            </a:r>
            <a:r>
              <a:rPr lang="es-ES" dirty="0">
                <a:solidFill>
                  <a:schemeClr val="accent4"/>
                </a:solidFill>
              </a:rPr>
              <a:t>casos de prueba</a:t>
            </a:r>
          </a:p>
          <a:p>
            <a:pPr lvl="1"/>
            <a:r>
              <a:rPr lang="es-ES" dirty="0"/>
              <a:t>Buscamos Errores de:</a:t>
            </a:r>
          </a:p>
          <a:p>
            <a:pPr lvl="2"/>
            <a:r>
              <a:rPr lang="es-ES" dirty="0"/>
              <a:t>Implementación, calidad o usabilidad</a:t>
            </a: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A74DB884-0624-F895-C547-EABC188777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08" y="4195457"/>
            <a:ext cx="5403273" cy="240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1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Casos de prueba: formato</a:t>
            </a:r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C4A3E4E3-0566-597E-B198-19FE6C392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6" y="1556792"/>
            <a:ext cx="8712968" cy="420337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7487A4-F344-538F-2F3C-591BA8C2DCD9}"/>
              </a:ext>
            </a:extLst>
          </p:cNvPr>
          <p:cNvSpPr txBox="1"/>
          <p:nvPr/>
        </p:nvSpPr>
        <p:spPr>
          <a:xfrm>
            <a:off x="395536" y="119675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0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400B12B-E431-CDF6-742F-3DA6D3B1960F}"/>
              </a:ext>
            </a:extLst>
          </p:cNvPr>
          <p:cNvSpPr txBox="1"/>
          <p:nvPr/>
        </p:nvSpPr>
        <p:spPr>
          <a:xfrm>
            <a:off x="3707904" y="593553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  <a:highlight>
                  <a:srgbClr val="FFFF00"/>
                </a:highlight>
              </a:rPr>
              <a:t>Actividad 0: par/impar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51B82AC-4E9A-DAC5-ACA3-001A1BB40C33}"/>
                  </a:ext>
                </a:extLst>
              </p14:cNvPr>
              <p14:cNvContentPartPr/>
              <p14:nvPr/>
            </p14:nvContentPartPr>
            <p14:xfrm>
              <a:off x="7109896" y="4482480"/>
              <a:ext cx="643760" cy="509701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51B82AC-4E9A-DAC5-ACA3-001A1BB40C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92264" y="4464854"/>
                <a:ext cx="679385" cy="545312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30272F8E-0B22-4C26-0511-CE5B5EB75CFA}"/>
              </a:ext>
            </a:extLst>
          </p:cNvPr>
          <p:cNvSpPr txBox="1"/>
          <p:nvPr/>
        </p:nvSpPr>
        <p:spPr>
          <a:xfrm>
            <a:off x="5328699" y="5198386"/>
            <a:ext cx="355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¿qué sentido tiene que el resultado esperado sea un error?</a:t>
            </a:r>
          </a:p>
        </p:txBody>
      </p:sp>
    </p:spTree>
    <p:extLst>
      <p:ext uri="{BB962C8B-B14F-4D97-AF65-F5344CB8AC3E}">
        <p14:creationId xmlns:p14="http://schemas.microsoft.com/office/powerpoint/2010/main" val="3106613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7291526-0253-DC40-2BDB-0395C67E8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300" y="1397000"/>
            <a:ext cx="5825202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B. </a:t>
            </a:r>
            <a:r>
              <a:rPr lang="en-US" sz="5400" dirty="0" err="1"/>
              <a:t>Diseño</a:t>
            </a:r>
            <a:r>
              <a:rPr lang="en-US" sz="5400" dirty="0"/>
              <a:t> de </a:t>
            </a:r>
            <a:r>
              <a:rPr lang="en-US" sz="5400" dirty="0" err="1"/>
              <a:t>casos</a:t>
            </a:r>
            <a:r>
              <a:rPr lang="en-US" sz="5400" dirty="0"/>
              <a:t> de </a:t>
            </a:r>
            <a:r>
              <a:rPr lang="en-US" sz="5400" dirty="0" err="1"/>
              <a:t>prueba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4339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 DISEÑO DE CASOS DE PRUEBA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DIFERENTES ENFOQUES</a:t>
            </a:r>
          </a:p>
          <a:p>
            <a:pPr lvl="1"/>
            <a:r>
              <a:rPr lang="es-ES"/>
              <a:t>Pruebas de caja blanca o estructurales</a:t>
            </a:r>
          </a:p>
          <a:p>
            <a:pPr lvl="1"/>
            <a:r>
              <a:rPr lang="es-ES"/>
              <a:t>Pruebas de caja negra o funcionales</a:t>
            </a:r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9112C2F4-FD0E-070F-8AB8-F4CBAC329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309" y="2694709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43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ubos de trabajo en equipo, construcción de estrategias comerciales, cooperación">
            <a:extLst>
              <a:ext uri="{FF2B5EF4-FFF2-40B4-BE49-F238E27FC236}">
                <a16:creationId xmlns:a16="http://schemas.microsoft.com/office/drawing/2014/main" id="{F8B96513-AB73-42A3-A654-F3B7E5545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909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181863A-D4FC-EECA-6D9F-BF42B2BB6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3587" y="1678665"/>
            <a:ext cx="3361915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 dirty="0"/>
              <a:t>B1. </a:t>
            </a:r>
            <a:r>
              <a:rPr lang="en-US" sz="4600" dirty="0" err="1"/>
              <a:t>Pruebas</a:t>
            </a:r>
            <a:r>
              <a:rPr lang="en-US" sz="4600" dirty="0"/>
              <a:t> de </a:t>
            </a:r>
            <a:r>
              <a:rPr lang="en-US" sz="4600" dirty="0" err="1"/>
              <a:t>caja</a:t>
            </a:r>
            <a:r>
              <a:rPr lang="en-US" sz="4600" dirty="0"/>
              <a:t> </a:t>
            </a:r>
            <a:r>
              <a:rPr lang="en-US" sz="4600" dirty="0" err="1"/>
              <a:t>blanca</a:t>
            </a:r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39487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2322514"/>
          </a:xfrm>
        </p:spPr>
        <p:txBody>
          <a:bodyPr>
            <a:normAutofit/>
          </a:bodyPr>
          <a:lstStyle/>
          <a:p>
            <a:r>
              <a:rPr lang="es-ES" dirty="0"/>
              <a:t>B1. Pruebas de caja blanca o estructurales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080" y="1926014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1"/>
            <a:r>
              <a:rPr lang="es-ES"/>
              <a:t>Prueba de condición</a:t>
            </a:r>
          </a:p>
          <a:p>
            <a:pPr lvl="1"/>
            <a:r>
              <a:rPr lang="es-ES"/>
              <a:t>Ensayos de bucle</a:t>
            </a:r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A4DCB747-5AAD-3772-35B9-F7E4015840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7945"/>
          <a:stretch>
            <a:fillRect/>
          </a:stretch>
        </p:blipFill>
        <p:spPr>
          <a:xfrm>
            <a:off x="1785632" y="4293097"/>
            <a:ext cx="4045527" cy="210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91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 dirty="0"/>
              <a:t>Se centran en el funcionamiento interno</a:t>
            </a:r>
          </a:p>
          <a:p>
            <a:r>
              <a:rPr lang="es-ES" dirty="0"/>
              <a:t>Buscan deficiencias básicas</a:t>
            </a:r>
          </a:p>
          <a:p>
            <a:r>
              <a:rPr lang="es-ES" dirty="0"/>
              <a:t>Enfoques</a:t>
            </a:r>
          </a:p>
          <a:p>
            <a:pPr lvl="1"/>
            <a:r>
              <a:rPr lang="es-ES" dirty="0"/>
              <a:t>Prueba del camino básico</a:t>
            </a:r>
          </a:p>
          <a:p>
            <a:pPr lvl="2"/>
            <a:r>
              <a:rPr lang="es-ES" dirty="0"/>
              <a:t>OBJETIVO:</a:t>
            </a:r>
          </a:p>
          <a:p>
            <a:pPr lvl="3"/>
            <a:r>
              <a:rPr lang="es-ES" dirty="0"/>
              <a:t>ASEGURAR QUE RECORREMOS TODAS LAS SENTENCIAS AL MENOS UNA VEZ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dirty="0"/>
              <a:t>Dibujamos Grafo de flujo </a:t>
            </a:r>
            <a:r>
              <a:rPr lang="es-ES" dirty="0">
                <a:highlight>
                  <a:srgbClr val="FFFF00"/>
                </a:highlight>
              </a:rPr>
              <a:t>??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dirty="0"/>
              <a:t>Buscar caminos independientes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dirty="0"/>
              <a:t>Creamos los casos de prueba</a:t>
            </a:r>
          </a:p>
          <a:p>
            <a:pPr lvl="1"/>
            <a:r>
              <a:rPr lang="es-ES" dirty="0">
                <a:solidFill>
                  <a:schemeClr val="accent6">
                    <a:alpha val="50000"/>
                  </a:schemeClr>
                </a:solidFill>
              </a:rPr>
              <a:t>Prueba de condición</a:t>
            </a:r>
          </a:p>
          <a:p>
            <a:pPr lvl="1"/>
            <a:r>
              <a:rPr lang="es-ES" dirty="0">
                <a:solidFill>
                  <a:schemeClr val="accent6">
                    <a:alpha val="50000"/>
                  </a:schemeClr>
                </a:solidFill>
              </a:rPr>
              <a:t>Ensayos de bucle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1387A6C-8718-2F11-9BFB-BBE5E1DBE57F}"/>
              </a:ext>
            </a:extLst>
          </p:cNvPr>
          <p:cNvGrpSpPr/>
          <p:nvPr/>
        </p:nvGrpSpPr>
        <p:grpSpPr>
          <a:xfrm>
            <a:off x="4363596" y="3838188"/>
            <a:ext cx="648072" cy="2160240"/>
            <a:chOff x="4355976" y="3861048"/>
            <a:chExt cx="648072" cy="216024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F99D977-8031-4094-2EB4-8459A6A18FCB}"/>
                </a:ext>
              </a:extLst>
            </p:cNvPr>
            <p:cNvCxnSpPr>
              <a:cxnSpLocks/>
            </p:cNvCxnSpPr>
            <p:nvPr/>
          </p:nvCxnSpPr>
          <p:spPr>
            <a:xfrm>
              <a:off x="4973950" y="3861048"/>
              <a:ext cx="0" cy="216024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E6B3D2F5-C859-F383-3EFA-BCCB367C9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976" y="3861048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859B8189-16AF-D60A-8066-FBCC2C600946}"/>
              </a:ext>
            </a:extLst>
          </p:cNvPr>
          <p:cNvSpPr txBox="1"/>
          <p:nvPr/>
        </p:nvSpPr>
        <p:spPr>
          <a:xfrm>
            <a:off x="5364088" y="3068960"/>
            <a:ext cx="3528392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s-ES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aMethod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b,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c) {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(a &amp;&amp; b)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(c)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es-ES" b="1" dirty="0" err="1">
                <a:latin typeface="Courier New"/>
                <a:cs typeface="Courier New"/>
              </a:rPr>
              <a:t>return</a:t>
            </a:r>
            <a:r>
              <a:rPr lang="es-ES" b="1" dirty="0">
                <a:latin typeface="Courier New"/>
                <a:cs typeface="Courier New"/>
              </a:rPr>
              <a:t> </a:t>
            </a:r>
            <a:r>
              <a:rPr lang="es-ES" b="1" dirty="0" err="1">
                <a:latin typeface="Courier New"/>
                <a:cs typeface="Courier New"/>
              </a:rPr>
              <a:t>ret</a:t>
            </a:r>
            <a:r>
              <a:rPr lang="es-ES" b="1" dirty="0">
                <a:latin typeface="Courier New"/>
                <a:cs typeface="Courier New"/>
              </a:rPr>
              <a:t>;</a:t>
            </a:r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C5ECA0A2-920C-A83A-DBCB-5C551E0A07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7945"/>
          <a:stretch>
            <a:fillRect/>
          </a:stretch>
        </p:blipFill>
        <p:spPr>
          <a:xfrm>
            <a:off x="5628469" y="1147604"/>
            <a:ext cx="2999629" cy="15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26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nera una imagen igual pero con los círculos en verde">
            <a:extLst>
              <a:ext uri="{FF2B5EF4-FFF2-40B4-BE49-F238E27FC236}">
                <a16:creationId xmlns:a16="http://schemas.microsoft.com/office/drawing/2014/main" id="{6621F88D-4A90-2045-A6D1-2F82F043D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10" y="1887769"/>
            <a:ext cx="6300356" cy="420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(Grafos de flujo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1165225" algn="just">
              <a:lnSpc>
                <a:spcPct val="150000"/>
              </a:lnSpc>
              <a:spcBef>
                <a:spcPts val="600"/>
              </a:spcBef>
            </a:pPr>
            <a:r>
              <a:rPr lang="es-ES" sz="1400" b="1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</a:t>
            </a:r>
            <a:r>
              <a:rPr lang="es-ES" sz="1400" b="1">
                <a:solidFill>
                  <a:srgbClr val="70AD47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aristas, regiones, nodos predicado</a:t>
            </a:r>
            <a:endParaRPr lang="es-ES" sz="14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/>
          </a:p>
        </p:txBody>
      </p:sp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240B9426-9E09-C133-8F30-86ED0855DAEA}"/>
              </a:ext>
            </a:extLst>
          </p:cNvPr>
          <p:cNvSpPr txBox="1"/>
          <p:nvPr/>
        </p:nvSpPr>
        <p:spPr>
          <a:xfrm>
            <a:off x="1488480" y="5589240"/>
            <a:ext cx="233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>
                <a:solidFill>
                  <a:srgbClr val="0070C0"/>
                </a:solidFill>
              </a:rPr>
              <a:t>Ejemplos web</a:t>
            </a:r>
          </a:p>
        </p:txBody>
      </p:sp>
    </p:spTree>
    <p:extLst>
      <p:ext uri="{BB962C8B-B14F-4D97-AF65-F5344CB8AC3E}">
        <p14:creationId xmlns:p14="http://schemas.microsoft.com/office/powerpoint/2010/main" val="243403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3FAEE85-467B-97FE-EB76-D361F576D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406" y="2757925"/>
            <a:ext cx="5312244" cy="3992658"/>
          </a:xfrm>
          <a:prstGeom prst="snip2DiagRect">
            <a:avLst>
              <a:gd name="adj1" fmla="val 17049"/>
              <a:gd name="adj2" fmla="val 20357"/>
            </a:avLst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1165225" algn="just">
              <a:lnSpc>
                <a:spcPct val="150000"/>
              </a:lnSpc>
              <a:spcBef>
                <a:spcPts val="600"/>
              </a:spcBef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representan cero, una o varias sentencias en secuencia. Cada nodo comprende como máximo una sentencia de decisión (bifurcación).</a:t>
            </a:r>
          </a:p>
          <a:p>
            <a:pPr marR="1165225" algn="just">
              <a:lnSpc>
                <a:spcPct val="150000"/>
              </a:lnSpc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Aristas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líneas que unen dos nodos.</a:t>
            </a:r>
          </a:p>
          <a:p>
            <a:pPr marR="1165225" algn="just">
              <a:lnSpc>
                <a:spcPct val="150000"/>
              </a:lnSpc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Regiones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áreas delimitadas por aristas y nodos. Cuando se contabilizan las regiones de un programa debe incluirse el área externa como una región más.</a:t>
            </a:r>
          </a:p>
          <a:p>
            <a:pPr marR="1165225" algn="just">
              <a:spcAft>
                <a:spcPts val="600"/>
              </a:spcAft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 predicado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1165225" indent="0" algn="just">
              <a:spcAft>
                <a:spcPts val="600"/>
              </a:spcAft>
              <a:buNone/>
            </a:pPr>
            <a:r>
              <a:rPr lang="es-ES" sz="1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él </a:t>
            </a:r>
            <a:r>
              <a:rPr lang="es-E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salen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dos aristas.</a:t>
            </a: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841F36-8624-5983-0315-8148D87E698F}"/>
              </a:ext>
            </a:extLst>
          </p:cNvPr>
          <p:cNvSpPr txBox="1"/>
          <p:nvPr/>
        </p:nvSpPr>
        <p:spPr>
          <a:xfrm>
            <a:off x="814712" y="4494825"/>
            <a:ext cx="233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par o impar</a:t>
            </a:r>
          </a:p>
        </p:txBody>
      </p:sp>
    </p:spTree>
    <p:extLst>
      <p:ext uri="{BB962C8B-B14F-4D97-AF65-F5344CB8AC3E}">
        <p14:creationId xmlns:p14="http://schemas.microsoft.com/office/powerpoint/2010/main" val="14490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3"/>
            <a:ext cx="8080490" cy="4913175"/>
          </a:xfrm>
        </p:spPr>
        <p:txBody>
          <a:bodyPr>
            <a:normAutofit lnSpcReduction="10000"/>
          </a:bodyPr>
          <a:lstStyle/>
          <a:p>
            <a:pPr marL="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</a:t>
            </a:r>
            <a:r>
              <a:rPr lang="es-ES" sz="1400" b="1" dirty="0">
                <a:solidFill>
                  <a:srgbClr val="70AD47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aristas, regiones, nodos predicado</a:t>
            </a:r>
          </a:p>
          <a:p>
            <a:pPr marL="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b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Primero debemos localizar y numerar las sentencias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#MATRÍCULA EN DAW1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Inicio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Leer edad 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Leer curso 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 edad&lt;20 (2) Y curso = “DAW1” (3) Entonces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Mostrar “Aceptado” (4)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Mostrar “No aceptado” (5)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si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(6)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b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Después, dibujamos el grafo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endParaRPr lang="es-ES" sz="1400" dirty="0">
              <a:solidFill>
                <a:schemeClr val="tx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1165225" lvl="2" algn="just">
              <a:lnSpc>
                <a:spcPct val="150000"/>
              </a:lnSpc>
              <a:spcBef>
                <a:spcPts val="600"/>
              </a:spcBef>
            </a:pP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pic>
        <p:nvPicPr>
          <p:cNvPr id="7" name="Imagen 6" descr="Gráfico, Esquemático, Gráfico de burbujas&#10;&#10;Descripción generada automáticamente">
            <a:extLst>
              <a:ext uri="{FF2B5EF4-FFF2-40B4-BE49-F238E27FC236}">
                <a16:creationId xmlns:a16="http://schemas.microsoft.com/office/drawing/2014/main" id="{12DF22E9-A2AC-05CD-56B0-9AA4984B0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86" y="592075"/>
            <a:ext cx="3148436" cy="1715849"/>
          </a:xfrm>
          <a:prstGeom prst="rect">
            <a:avLst/>
          </a:prstGeom>
        </p:spPr>
      </p:pic>
      <p:grpSp>
        <p:nvGrpSpPr>
          <p:cNvPr id="60" name="Grupo 59">
            <a:extLst>
              <a:ext uri="{FF2B5EF4-FFF2-40B4-BE49-F238E27FC236}">
                <a16:creationId xmlns:a16="http://schemas.microsoft.com/office/drawing/2014/main" id="{D8214506-7F6F-297B-7F0E-7406D0E729FB}"/>
              </a:ext>
            </a:extLst>
          </p:cNvPr>
          <p:cNvGrpSpPr/>
          <p:nvPr/>
        </p:nvGrpSpPr>
        <p:grpSpPr>
          <a:xfrm>
            <a:off x="5596886" y="2700871"/>
            <a:ext cx="2207506" cy="3406908"/>
            <a:chOff x="5596886" y="2700871"/>
            <a:chExt cx="2207506" cy="340690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F88F944-6F61-44C8-CFF6-08FEC53C6E1A}"/>
                </a:ext>
              </a:extLst>
            </p:cNvPr>
            <p:cNvSpPr/>
            <p:nvPr/>
          </p:nvSpPr>
          <p:spPr>
            <a:xfrm>
              <a:off x="6372200" y="2700871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1</a:t>
              </a: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9966FE6C-9334-205F-3C7D-A280C438816C}"/>
                </a:ext>
              </a:extLst>
            </p:cNvPr>
            <p:cNvSpPr/>
            <p:nvPr/>
          </p:nvSpPr>
          <p:spPr>
            <a:xfrm>
              <a:off x="6372200" y="3468602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2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8CD502A-3507-D23F-C557-658E0095EC51}"/>
                </a:ext>
              </a:extLst>
            </p:cNvPr>
            <p:cNvSpPr/>
            <p:nvPr/>
          </p:nvSpPr>
          <p:spPr>
            <a:xfrm>
              <a:off x="6940296" y="4059669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3</a:t>
              </a: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DC5E1A57-BFE6-2E4C-23A4-312A2F29002A}"/>
                </a:ext>
              </a:extLst>
            </p:cNvPr>
            <p:cNvSpPr/>
            <p:nvPr/>
          </p:nvSpPr>
          <p:spPr>
            <a:xfrm>
              <a:off x="5596886" y="4739158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5</a:t>
              </a: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E198922-0B06-0506-FA5B-8FF2027A7F9A}"/>
                </a:ext>
              </a:extLst>
            </p:cNvPr>
            <p:cNvSpPr/>
            <p:nvPr/>
          </p:nvSpPr>
          <p:spPr>
            <a:xfrm>
              <a:off x="7372344" y="4739158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4</a:t>
              </a: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691DC0E-FB13-D9F3-B863-FE9230DBF1A1}"/>
                </a:ext>
              </a:extLst>
            </p:cNvPr>
            <p:cNvSpPr/>
            <p:nvPr/>
          </p:nvSpPr>
          <p:spPr>
            <a:xfrm>
              <a:off x="6372200" y="5675731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6</a:t>
              </a:r>
            </a:p>
          </p:txBody>
        </p: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3D773DD6-E996-1813-DAE4-06B1EC83643E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6588224" y="3132919"/>
              <a:ext cx="0" cy="335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3FFB350E-78D7-1019-1FD8-9AAE3B6BF6C6}"/>
                </a:ext>
              </a:extLst>
            </p:cNvPr>
            <p:cNvCxnSpPr>
              <a:stCxn id="5" idx="4"/>
              <a:endCxn id="8" idx="7"/>
            </p:cNvCxnSpPr>
            <p:nvPr/>
          </p:nvCxnSpPr>
          <p:spPr>
            <a:xfrm flipH="1">
              <a:off x="5965662" y="3900650"/>
              <a:ext cx="622562" cy="9017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16642054-9206-BDEA-6409-6CBCAED541CA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>
              <a:off x="6588224" y="3900650"/>
              <a:ext cx="415344" cy="222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64F4F357-109D-D430-FD34-727088B8F224}"/>
                </a:ext>
              </a:extLst>
            </p:cNvPr>
            <p:cNvCxnSpPr>
              <a:cxnSpLocks/>
              <a:stCxn id="6" idx="5"/>
              <a:endCxn id="10" idx="1"/>
            </p:cNvCxnSpPr>
            <p:nvPr/>
          </p:nvCxnSpPr>
          <p:spPr>
            <a:xfrm>
              <a:off x="7309072" y="4428445"/>
              <a:ext cx="126544" cy="373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2FACB989-F917-663C-C2FA-3F1D9E9975F3}"/>
                </a:ext>
              </a:extLst>
            </p:cNvPr>
            <p:cNvCxnSpPr>
              <a:cxnSpLocks/>
              <a:stCxn id="8" idx="5"/>
              <a:endCxn id="11" idx="1"/>
            </p:cNvCxnSpPr>
            <p:nvPr/>
          </p:nvCxnSpPr>
          <p:spPr>
            <a:xfrm>
              <a:off x="5965662" y="5107934"/>
              <a:ext cx="469810" cy="631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FDFDE9BE-CFFF-4479-0229-472B2E58FEF3}"/>
                </a:ext>
              </a:extLst>
            </p:cNvPr>
            <p:cNvCxnSpPr>
              <a:cxnSpLocks/>
              <a:stCxn id="10" idx="3"/>
              <a:endCxn id="11" idx="7"/>
            </p:cNvCxnSpPr>
            <p:nvPr/>
          </p:nvCxnSpPr>
          <p:spPr>
            <a:xfrm flipH="1">
              <a:off x="6740976" y="5107934"/>
              <a:ext cx="694640" cy="631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16EC65CE-A567-A612-B9E0-85B68A7BA048}"/>
                </a:ext>
              </a:extLst>
            </p:cNvPr>
            <p:cNvCxnSpPr>
              <a:cxnSpLocks/>
              <a:stCxn id="6" idx="3"/>
              <a:endCxn id="8" idx="6"/>
            </p:cNvCxnSpPr>
            <p:nvPr/>
          </p:nvCxnSpPr>
          <p:spPr>
            <a:xfrm flipH="1">
              <a:off x="6028934" y="4428445"/>
              <a:ext cx="974634" cy="526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8B84EF17-25BB-FF7B-5195-FC0AA65B2807}"/>
                </a:ext>
              </a:extLst>
            </p:cNvPr>
            <p:cNvSpPr txBox="1"/>
            <p:nvPr/>
          </p:nvSpPr>
          <p:spPr>
            <a:xfrm>
              <a:off x="6775025" y="3713128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v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2140093-0C7F-8805-936E-6390EE4E02F2}"/>
                </a:ext>
              </a:extLst>
            </p:cNvPr>
            <p:cNvSpPr txBox="1"/>
            <p:nvPr/>
          </p:nvSpPr>
          <p:spPr>
            <a:xfrm>
              <a:off x="6084168" y="4018632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f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BE364B99-8A14-2C56-CAFA-4D62274BAC9D}"/>
                </a:ext>
              </a:extLst>
            </p:cNvPr>
            <p:cNvSpPr txBox="1"/>
            <p:nvPr/>
          </p:nvSpPr>
          <p:spPr>
            <a:xfrm>
              <a:off x="7324004" y="4365028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v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DACD7110-A45D-4549-DBD1-C6F29B5ADD74}"/>
                </a:ext>
              </a:extLst>
            </p:cNvPr>
            <p:cNvSpPr txBox="1"/>
            <p:nvPr/>
          </p:nvSpPr>
          <p:spPr>
            <a:xfrm>
              <a:off x="6377026" y="4304195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f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0DD08BCA-D0F7-3E5C-D453-AFDC6FEDA05A}"/>
              </a:ext>
            </a:extLst>
          </p:cNvPr>
          <p:cNvSpPr txBox="1"/>
          <p:nvPr/>
        </p:nvSpPr>
        <p:spPr>
          <a:xfrm>
            <a:off x="196940" y="84421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70C0"/>
                </a:solidFill>
              </a:rPr>
              <a:t>Ejemplo G1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EDB8BE3-D780-FFAA-A34B-C9FCA5933174}"/>
              </a:ext>
            </a:extLst>
          </p:cNvPr>
          <p:cNvSpPr txBox="1"/>
          <p:nvPr/>
        </p:nvSpPr>
        <p:spPr>
          <a:xfrm>
            <a:off x="6940296" y="3230054"/>
            <a:ext cx="224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¿Regiones?</a:t>
            </a:r>
          </a:p>
        </p:txBody>
      </p:sp>
    </p:spTree>
    <p:extLst>
      <p:ext uri="{BB962C8B-B14F-4D97-AF65-F5344CB8AC3E}">
        <p14:creationId xmlns:p14="http://schemas.microsoft.com/office/powerpoint/2010/main" val="196330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4"/>
            <a:ext cx="5496705" cy="470181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#CUENTA PAR O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Contador = 0; par = 0; impar = 0;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Mientras contador&lt;&gt;10 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contador = contador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leer N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	si N%2 = 0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par = 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7F47999-0984-18C9-2522-CA46B7B4ECA4}"/>
              </a:ext>
            </a:extLst>
          </p:cNvPr>
          <p:cNvSpPr txBox="1"/>
          <p:nvPr/>
        </p:nvSpPr>
        <p:spPr>
          <a:xfrm>
            <a:off x="157864" y="844216"/>
            <a:ext cx="59039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G2 (hacer vosotros para practicar en casa)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8B6211C-E187-C7F4-00F7-5BEECF80CE1C}"/>
              </a:ext>
            </a:extLst>
          </p:cNvPr>
          <p:cNvSpPr txBox="1"/>
          <p:nvPr/>
        </p:nvSpPr>
        <p:spPr>
          <a:xfrm>
            <a:off x="4262578" y="2451790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Numerar sentencias</a:t>
            </a:r>
          </a:p>
        </p:txBody>
      </p:sp>
    </p:spTree>
    <p:extLst>
      <p:ext uri="{BB962C8B-B14F-4D97-AF65-F5344CB8AC3E}">
        <p14:creationId xmlns:p14="http://schemas.microsoft.com/office/powerpoint/2010/main" val="2377115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D200F-16F8-CD20-FA73-8A910604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TEORÍA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1CCF6D-BA8B-6C62-BBAD-9E4D9247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196752"/>
            <a:ext cx="7056784" cy="5400600"/>
          </a:xfrm>
        </p:spPr>
        <p:txBody>
          <a:bodyPr numCol="1">
            <a:normAutofit/>
          </a:bodyPr>
          <a:lstStyle/>
          <a:p>
            <a:r>
              <a:rPr lang="es-ES"/>
              <a:t>¿Qué vamos a ver en esta parte teórica?</a:t>
            </a:r>
          </a:p>
          <a:p>
            <a:pPr lvl="1"/>
            <a:r>
              <a:rPr lang="es-ES"/>
              <a:t>1. Objetivos y principios de las pruebas de software</a:t>
            </a:r>
          </a:p>
          <a:p>
            <a:pPr lvl="1"/>
            <a:r>
              <a:rPr lang="es-ES"/>
              <a:t>2. Etapas de las pruebas de software</a:t>
            </a:r>
          </a:p>
          <a:p>
            <a:pPr lvl="1"/>
            <a:r>
              <a:rPr lang="es-ES"/>
              <a:t>3. Tipos de pruebas</a:t>
            </a:r>
          </a:p>
          <a:p>
            <a:pPr lvl="2"/>
            <a:r>
              <a:rPr lang="es-ES"/>
              <a:t>3.1. </a:t>
            </a:r>
            <a:r>
              <a:rPr lang="es-ES" b="1"/>
              <a:t>Pruebas unitarias &lt;- </a:t>
            </a:r>
          </a:p>
          <a:p>
            <a:pPr lvl="2"/>
            <a:r>
              <a:rPr lang="es-ES"/>
              <a:t>3.2. Pruebas de integración</a:t>
            </a:r>
          </a:p>
          <a:p>
            <a:pPr lvl="2"/>
            <a:r>
              <a:rPr lang="es-ES"/>
              <a:t>3.3. Pruebas de nivel superior</a:t>
            </a: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6A7C6FD5-4651-405A-2562-8BA4D5EE3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19" y="4469812"/>
            <a:ext cx="4114800" cy="182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55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Marcador de contenido 2">
            <a:extLst>
              <a:ext uri="{FF2B5EF4-FFF2-40B4-BE49-F238E27FC236}">
                <a16:creationId xmlns:a16="http://schemas.microsoft.com/office/drawing/2014/main" id="{3DDE8DF8-D412-4592-987E-A78963569857}"/>
              </a:ext>
            </a:extLst>
          </p:cNvPr>
          <p:cNvSpPr txBox="1">
            <a:spLocks/>
          </p:cNvSpPr>
          <p:nvPr/>
        </p:nvSpPr>
        <p:spPr>
          <a:xfrm>
            <a:off x="113346" y="1196752"/>
            <a:ext cx="5496705" cy="4608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				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   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leer N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N%2 = 0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 = 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(6)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(7)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solidFill>
                <a:schemeClr val="bg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4"/>
            <a:ext cx="5496705" cy="470181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#CUENTA PAR O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Contador = 0; par = 0; impar = 0;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Mientras contador&lt;&gt;10 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contador = contador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leer N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	si N%2 = 0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par = 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7F47999-0984-18C9-2522-CA46B7B4ECA4}"/>
              </a:ext>
            </a:extLst>
          </p:cNvPr>
          <p:cNvSpPr txBox="1"/>
          <p:nvPr/>
        </p:nvSpPr>
        <p:spPr>
          <a:xfrm>
            <a:off x="196940" y="844216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G2 (hacer vosotros)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A20BEFD-EAF7-17B8-2B09-DBF0739EE0DC}"/>
              </a:ext>
            </a:extLst>
          </p:cNvPr>
          <p:cNvSpPr txBox="1"/>
          <p:nvPr/>
        </p:nvSpPr>
        <p:spPr>
          <a:xfrm>
            <a:off x="4262578" y="2451790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Dibujar grafo</a:t>
            </a:r>
          </a:p>
        </p:txBody>
      </p:sp>
    </p:spTree>
    <p:extLst>
      <p:ext uri="{BB962C8B-B14F-4D97-AF65-F5344CB8AC3E}">
        <p14:creationId xmlns:p14="http://schemas.microsoft.com/office/powerpoint/2010/main" val="2655653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Marcador de contenido 2">
            <a:extLst>
              <a:ext uri="{FF2B5EF4-FFF2-40B4-BE49-F238E27FC236}">
                <a16:creationId xmlns:a16="http://schemas.microsoft.com/office/drawing/2014/main" id="{3DDE8DF8-D412-4592-987E-A78963569857}"/>
              </a:ext>
            </a:extLst>
          </p:cNvPr>
          <p:cNvSpPr txBox="1">
            <a:spLocks/>
          </p:cNvSpPr>
          <p:nvPr/>
        </p:nvSpPr>
        <p:spPr>
          <a:xfrm>
            <a:off x="113346" y="1196752"/>
            <a:ext cx="7063994" cy="4608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				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leer N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N%2 = 0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 = 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(6)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(7)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solidFill>
                <a:schemeClr val="bg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4"/>
            <a:ext cx="5496705" cy="470181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#CUENTA PAR O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Contador = 0; par = 0; impar = 0;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Mientras contador&lt;&gt;10 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contador = contador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leer N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	si N%2 = 0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par = 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82EBA840-9E2D-2FC9-3E94-2D2F5A437DD7}"/>
              </a:ext>
            </a:extLst>
          </p:cNvPr>
          <p:cNvGrpSpPr/>
          <p:nvPr/>
        </p:nvGrpSpPr>
        <p:grpSpPr>
          <a:xfrm>
            <a:off x="5435174" y="1201364"/>
            <a:ext cx="1967615" cy="4313602"/>
            <a:chOff x="4629698" y="1131622"/>
            <a:chExt cx="1967615" cy="4313602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F88F944-6F61-44C8-CFF6-08FEC53C6E1A}"/>
                </a:ext>
              </a:extLst>
            </p:cNvPr>
            <p:cNvSpPr/>
            <p:nvPr/>
          </p:nvSpPr>
          <p:spPr>
            <a:xfrm>
              <a:off x="5392107" y="1131622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1</a:t>
              </a: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9966FE6C-9334-205F-3C7D-A280C438816C}"/>
                </a:ext>
              </a:extLst>
            </p:cNvPr>
            <p:cNvSpPr/>
            <p:nvPr/>
          </p:nvSpPr>
          <p:spPr>
            <a:xfrm>
              <a:off x="5392107" y="1899353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2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8CD502A-3507-D23F-C557-658E0095EC51}"/>
                </a:ext>
              </a:extLst>
            </p:cNvPr>
            <p:cNvSpPr/>
            <p:nvPr/>
          </p:nvSpPr>
          <p:spPr>
            <a:xfrm>
              <a:off x="5392107" y="2734946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dirty="0"/>
                <a:t>3</a:t>
              </a: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DC5E1A57-BFE6-2E4C-23A4-312A2F29002A}"/>
                </a:ext>
              </a:extLst>
            </p:cNvPr>
            <p:cNvSpPr/>
            <p:nvPr/>
          </p:nvSpPr>
          <p:spPr>
            <a:xfrm>
              <a:off x="4629698" y="3533223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5</a:t>
              </a: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E198922-0B06-0506-FA5B-8FF2027A7F9A}"/>
                </a:ext>
              </a:extLst>
            </p:cNvPr>
            <p:cNvSpPr/>
            <p:nvPr/>
          </p:nvSpPr>
          <p:spPr>
            <a:xfrm>
              <a:off x="6165265" y="3533223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4</a:t>
              </a: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691DC0E-FB13-D9F3-B863-FE9230DBF1A1}"/>
                </a:ext>
              </a:extLst>
            </p:cNvPr>
            <p:cNvSpPr/>
            <p:nvPr/>
          </p:nvSpPr>
          <p:spPr>
            <a:xfrm>
              <a:off x="5392107" y="4260402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6</a:t>
              </a:r>
            </a:p>
          </p:txBody>
        </p: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3D773DD6-E996-1813-DAE4-06B1EC83643E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5608131" y="1563670"/>
              <a:ext cx="0" cy="335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16642054-9206-BDEA-6409-6CBCAED541CA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5608131" y="2331401"/>
              <a:ext cx="0" cy="403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64F4F357-109D-D430-FD34-727088B8F224}"/>
                </a:ext>
              </a:extLst>
            </p:cNvPr>
            <p:cNvCxnSpPr>
              <a:cxnSpLocks/>
              <a:stCxn id="6" idx="5"/>
              <a:endCxn id="10" idx="1"/>
            </p:cNvCxnSpPr>
            <p:nvPr/>
          </p:nvCxnSpPr>
          <p:spPr>
            <a:xfrm>
              <a:off x="5760883" y="3103722"/>
              <a:ext cx="467654" cy="492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2FACB989-F917-663C-C2FA-3F1D9E9975F3}"/>
                </a:ext>
              </a:extLst>
            </p:cNvPr>
            <p:cNvCxnSpPr>
              <a:cxnSpLocks/>
              <a:stCxn id="8" idx="5"/>
              <a:endCxn id="11" idx="1"/>
            </p:cNvCxnSpPr>
            <p:nvPr/>
          </p:nvCxnSpPr>
          <p:spPr>
            <a:xfrm>
              <a:off x="4998474" y="3901999"/>
              <a:ext cx="456905" cy="421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FDFDE9BE-CFFF-4479-0229-472B2E58FEF3}"/>
                </a:ext>
              </a:extLst>
            </p:cNvPr>
            <p:cNvCxnSpPr>
              <a:cxnSpLocks/>
              <a:stCxn id="10" idx="3"/>
              <a:endCxn id="11" idx="7"/>
            </p:cNvCxnSpPr>
            <p:nvPr/>
          </p:nvCxnSpPr>
          <p:spPr>
            <a:xfrm flipH="1">
              <a:off x="5760883" y="3901999"/>
              <a:ext cx="467654" cy="421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16EC65CE-A567-A612-B9E0-85B68A7BA048}"/>
                </a:ext>
              </a:extLst>
            </p:cNvPr>
            <p:cNvCxnSpPr>
              <a:cxnSpLocks/>
              <a:stCxn id="6" idx="3"/>
              <a:endCxn id="8" idx="7"/>
            </p:cNvCxnSpPr>
            <p:nvPr/>
          </p:nvCxnSpPr>
          <p:spPr>
            <a:xfrm flipH="1">
              <a:off x="4998474" y="3103722"/>
              <a:ext cx="456905" cy="492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BE364B99-8A14-2C56-CAFA-4D62274BAC9D}"/>
                </a:ext>
              </a:extLst>
            </p:cNvPr>
            <p:cNvSpPr txBox="1"/>
            <p:nvPr/>
          </p:nvSpPr>
          <p:spPr>
            <a:xfrm>
              <a:off x="6046574" y="2833378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v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DACD7110-A45D-4549-DBD1-C6F29B5ADD74}"/>
                </a:ext>
              </a:extLst>
            </p:cNvPr>
            <p:cNvSpPr txBox="1"/>
            <p:nvPr/>
          </p:nvSpPr>
          <p:spPr>
            <a:xfrm>
              <a:off x="4959815" y="2842554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f</a:t>
              </a: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E91FC40-ED4A-6FD2-2DC0-3E4C27E45D7C}"/>
                </a:ext>
              </a:extLst>
            </p:cNvPr>
            <p:cNvSpPr/>
            <p:nvPr/>
          </p:nvSpPr>
          <p:spPr>
            <a:xfrm>
              <a:off x="5392107" y="5013176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7</a:t>
              </a:r>
            </a:p>
          </p:txBody>
        </p: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DA9200E2-7D56-92B9-44E0-D026C8CB6934}"/>
                </a:ext>
              </a:extLst>
            </p:cNvPr>
            <p:cNvCxnSpPr>
              <a:cxnSpLocks/>
              <a:stCxn id="5" idx="2"/>
              <a:endCxn id="17" idx="2"/>
            </p:cNvCxnSpPr>
            <p:nvPr/>
          </p:nvCxnSpPr>
          <p:spPr>
            <a:xfrm rot="10800000" flipV="1">
              <a:off x="5392107" y="2115376"/>
              <a:ext cx="12700" cy="3113823"/>
            </a:xfrm>
            <a:prstGeom prst="curvedConnector3">
              <a:avLst>
                <a:gd name="adj1" fmla="val 1234020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B13B674B-B6BB-4C92-3574-AEC2FCC4636E}"/>
                </a:ext>
              </a:extLst>
            </p:cNvPr>
            <p:cNvCxnSpPr>
              <a:cxnSpLocks/>
              <a:stCxn id="11" idx="6"/>
              <a:endCxn id="5" idx="6"/>
            </p:cNvCxnSpPr>
            <p:nvPr/>
          </p:nvCxnSpPr>
          <p:spPr>
            <a:xfrm flipV="1">
              <a:off x="5824155" y="2115377"/>
              <a:ext cx="12700" cy="2361049"/>
            </a:xfrm>
            <a:prstGeom prst="curvedConnector3">
              <a:avLst>
                <a:gd name="adj1" fmla="val 1144948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27F47999-0984-18C9-2522-CA46B7B4ECA4}"/>
              </a:ext>
            </a:extLst>
          </p:cNvPr>
          <p:cNvSpPr txBox="1"/>
          <p:nvPr/>
        </p:nvSpPr>
        <p:spPr>
          <a:xfrm>
            <a:off x="196940" y="844216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G2 (hacer vosotros)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71D642-0914-A134-7537-D6E1058A081C}"/>
              </a:ext>
            </a:extLst>
          </p:cNvPr>
          <p:cNvSpPr txBox="1"/>
          <p:nvPr/>
        </p:nvSpPr>
        <p:spPr>
          <a:xfrm>
            <a:off x="3400364" y="5330300"/>
            <a:ext cx="224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¿Regiones?</a:t>
            </a:r>
          </a:p>
        </p:txBody>
      </p:sp>
    </p:spTree>
    <p:extLst>
      <p:ext uri="{BB962C8B-B14F-4D97-AF65-F5344CB8AC3E}">
        <p14:creationId xmlns:p14="http://schemas.microsoft.com/office/powerpoint/2010/main" val="141553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9AB31-1DE1-2C68-0FE9-B1EA5E3B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Posible Sentido del ejemplo 1…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5ECF425-7123-1882-9321-AE14D9313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19" y="1575758"/>
            <a:ext cx="7887180" cy="410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56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2"/>
            <a:r>
              <a:rPr lang="es-ES"/>
              <a:t>OBJETIVO:</a:t>
            </a:r>
          </a:p>
          <a:p>
            <a:pPr lvl="3"/>
            <a:r>
              <a:rPr lang="es-ES"/>
              <a:t>ASEGURAR QUE RECORREMOS TODAS LAS SENTENCIAS AL MENOS UNA VEZ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Dibujamos Grafo de flujo (</a:t>
            </a:r>
            <a:r>
              <a:rPr lang="es-ES">
                <a:highlight>
                  <a:srgbClr val="FFFF00"/>
                </a:highlight>
              </a:rPr>
              <a:t>YA SABEMOS</a:t>
            </a:r>
            <a:r>
              <a:rPr lang="es-ES"/>
              <a:t>)</a:t>
            </a:r>
            <a:endParaRPr lang="es-ES">
              <a:highlight>
                <a:srgbClr val="FFFF00"/>
              </a:highlight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Buscar caminos independientes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Creamos los casos de prueba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Prueba de condición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Ensayos de bucle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1387A6C-8718-2F11-9BFB-BBE5E1DBE57F}"/>
              </a:ext>
            </a:extLst>
          </p:cNvPr>
          <p:cNvGrpSpPr/>
          <p:nvPr/>
        </p:nvGrpSpPr>
        <p:grpSpPr>
          <a:xfrm>
            <a:off x="4427984" y="3986701"/>
            <a:ext cx="648072" cy="2160240"/>
            <a:chOff x="4355976" y="3861048"/>
            <a:chExt cx="648072" cy="216024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F99D977-8031-4094-2EB4-8459A6A18FCB}"/>
                </a:ext>
              </a:extLst>
            </p:cNvPr>
            <p:cNvCxnSpPr>
              <a:cxnSpLocks/>
            </p:cNvCxnSpPr>
            <p:nvPr/>
          </p:nvCxnSpPr>
          <p:spPr>
            <a:xfrm>
              <a:off x="4973950" y="3861048"/>
              <a:ext cx="0" cy="216024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E6B3D2F5-C859-F383-3EFA-BCCB367C9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976" y="3861048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655CCB9D-EBEC-8928-F216-AE08B739B9D9}"/>
              </a:ext>
            </a:extLst>
          </p:cNvPr>
          <p:cNvSpPr txBox="1"/>
          <p:nvPr/>
        </p:nvSpPr>
        <p:spPr>
          <a:xfrm>
            <a:off x="1121958" y="5692606"/>
            <a:ext cx="23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1: completo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DD4B04-3E4D-5D8C-FC12-5BCA0740CEEB}"/>
              </a:ext>
            </a:extLst>
          </p:cNvPr>
          <p:cNvSpPr txBox="1"/>
          <p:nvPr/>
        </p:nvSpPr>
        <p:spPr>
          <a:xfrm>
            <a:off x="5364088" y="3068960"/>
            <a:ext cx="3528392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NUMERAR</a:t>
            </a:r>
          </a:p>
          <a:p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aMethod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b,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c) {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(a &amp;&amp; b)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(c)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es-ES" b="1" dirty="0" err="1">
                <a:latin typeface="Courier New"/>
                <a:cs typeface="Courier New"/>
              </a:rPr>
              <a:t>return</a:t>
            </a:r>
            <a:r>
              <a:rPr lang="es-ES" b="1" dirty="0">
                <a:latin typeface="Courier New"/>
                <a:cs typeface="Courier New"/>
              </a:rPr>
              <a:t> </a:t>
            </a:r>
            <a:r>
              <a:rPr lang="es-ES" b="1" dirty="0" err="1">
                <a:latin typeface="Courier New"/>
                <a:cs typeface="Courier New"/>
              </a:rPr>
              <a:t>ret</a:t>
            </a:r>
            <a:r>
              <a:rPr lang="es-ES" b="1" dirty="0">
                <a:latin typeface="Courier New"/>
                <a:cs typeface="Courier New"/>
              </a:rPr>
              <a:t>;</a:t>
            </a:r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FC54BBAB-D629-D487-6A62-02B72AAC43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945"/>
          <a:stretch>
            <a:fillRect/>
          </a:stretch>
        </p:blipFill>
        <p:spPr>
          <a:xfrm>
            <a:off x="5930519" y="1110840"/>
            <a:ext cx="2786368" cy="145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73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2"/>
            <a:r>
              <a:rPr lang="es-ES"/>
              <a:t>OBJETIVO:</a:t>
            </a:r>
          </a:p>
          <a:p>
            <a:pPr lvl="3"/>
            <a:r>
              <a:rPr lang="es-ES"/>
              <a:t>ASEGURAR QUE RECORREMOS TODAS LAS SENTENCIAS AL MENOS UNA VEZ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Dibujamos Grafo de flujo (</a:t>
            </a:r>
            <a:r>
              <a:rPr lang="es-ES">
                <a:highlight>
                  <a:srgbClr val="FFFF00"/>
                </a:highlight>
              </a:rPr>
              <a:t>YA SABEMOS</a:t>
            </a:r>
            <a:r>
              <a:rPr lang="es-ES"/>
              <a:t>)</a:t>
            </a:r>
            <a:endParaRPr lang="es-ES">
              <a:highlight>
                <a:srgbClr val="FFFF00"/>
              </a:highlight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Buscar caminos independientes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Creamos los casos de prueba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Prueba de condición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Ensayos de bucle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1387A6C-8718-2F11-9BFB-BBE5E1DBE57F}"/>
              </a:ext>
            </a:extLst>
          </p:cNvPr>
          <p:cNvGrpSpPr/>
          <p:nvPr/>
        </p:nvGrpSpPr>
        <p:grpSpPr>
          <a:xfrm>
            <a:off x="4427984" y="3986701"/>
            <a:ext cx="648072" cy="2160240"/>
            <a:chOff x="4355976" y="3861048"/>
            <a:chExt cx="648072" cy="216024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F99D977-8031-4094-2EB4-8459A6A18FCB}"/>
                </a:ext>
              </a:extLst>
            </p:cNvPr>
            <p:cNvCxnSpPr>
              <a:cxnSpLocks/>
            </p:cNvCxnSpPr>
            <p:nvPr/>
          </p:nvCxnSpPr>
          <p:spPr>
            <a:xfrm>
              <a:off x="4973950" y="3861048"/>
              <a:ext cx="0" cy="216024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E6B3D2F5-C859-F383-3EFA-BCCB367C9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976" y="3861048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655CCB9D-EBEC-8928-F216-AE08B739B9D9}"/>
              </a:ext>
            </a:extLst>
          </p:cNvPr>
          <p:cNvSpPr txBox="1"/>
          <p:nvPr/>
        </p:nvSpPr>
        <p:spPr>
          <a:xfrm>
            <a:off x="1121958" y="5692606"/>
            <a:ext cx="23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70C0"/>
                </a:solidFill>
              </a:rPr>
              <a:t>Ejemplo 1: completo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DD4B04-3E4D-5D8C-FC12-5BCA0740CEEB}"/>
              </a:ext>
            </a:extLst>
          </p:cNvPr>
          <p:cNvSpPr txBox="1"/>
          <p:nvPr/>
        </p:nvSpPr>
        <p:spPr>
          <a:xfrm>
            <a:off x="5364088" y="3068960"/>
            <a:ext cx="35283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NUMERAR</a:t>
            </a:r>
          </a:p>
          <a:p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aMethod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b,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c) {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1a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2b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lvl="1"/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4}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(c)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ret = 2;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es-E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C0D25B9F-9B96-664C-C0EC-20B16D98EF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7945"/>
          <a:stretch>
            <a:fillRect/>
          </a:stretch>
        </p:blipFill>
        <p:spPr>
          <a:xfrm>
            <a:off x="5930519" y="1110840"/>
            <a:ext cx="2786368" cy="145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80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450850" lvl="2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highlight>
                  <a:srgbClr val="FFFF00"/>
                </a:highlight>
              </a:rPr>
              <a:t>DIBUJAMOS EL Grafo de flujo</a:t>
            </a:r>
          </a:p>
          <a:p>
            <a:pPr marL="450850" lvl="2">
              <a:buFont typeface="+mj-lt"/>
              <a:buAutoNum type="arabicPeriod"/>
            </a:pPr>
            <a:r>
              <a:rPr lang="es-ES" sz="1600" dirty="0"/>
              <a:t>Buscar caminos independientes</a:t>
            </a:r>
          </a:p>
          <a:p>
            <a:pPr marL="450850" lvl="2">
              <a:buFont typeface="+mj-lt"/>
              <a:buAutoNum type="arabicPeriod"/>
            </a:pPr>
            <a:r>
              <a:rPr lang="es-ES" sz="1600" dirty="0"/>
              <a:t>Creamos los casos de prueba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8DC4370-49F1-6AA5-183E-AF017A026FA6}"/>
              </a:ext>
            </a:extLst>
          </p:cNvPr>
          <p:cNvCxnSpPr/>
          <p:nvPr/>
        </p:nvCxnSpPr>
        <p:spPr>
          <a:xfrm>
            <a:off x="7606739" y="5749738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BA6FB14F-CBC1-BD0C-EEDE-53426DB7168A}"/>
              </a:ext>
            </a:extLst>
          </p:cNvPr>
          <p:cNvSpPr txBox="1"/>
          <p:nvPr/>
        </p:nvSpPr>
        <p:spPr>
          <a:xfrm>
            <a:off x="5308670" y="2250377"/>
            <a:ext cx="35283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NUMERAR</a:t>
            </a:r>
          </a:p>
          <a:p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aMethod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b,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c) {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1a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2b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lvl="1"/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4}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(c)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ret = 2;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es-E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2165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7987355C-31C8-3BD4-11CC-AEA3234B1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528" y="1537855"/>
            <a:ext cx="4248472" cy="486201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59"/>
            <a:ext cx="4925770" cy="5078217"/>
          </a:xfrm>
        </p:spPr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el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highlight>
                  <a:srgbClr val="FFFF00"/>
                </a:highlight>
              </a:rPr>
              <a:t>Buscar caminos independientes</a:t>
            </a:r>
          </a:p>
          <a:p>
            <a:pPr marL="1022350" lvl="3" indent="-342900"/>
            <a:r>
              <a:rPr lang="es-ES" sz="1400" dirty="0"/>
              <a:t>¿Cuántos?</a:t>
            </a:r>
          </a:p>
          <a:p>
            <a:pPr marL="1479550" lvl="4" indent="-342900"/>
            <a:r>
              <a:rPr lang="es-ES" sz="1400" dirty="0">
                <a:solidFill>
                  <a:srgbClr val="0501C8"/>
                </a:solidFill>
              </a:rPr>
              <a:t>Complejidad </a:t>
            </a:r>
            <a:r>
              <a:rPr lang="es-ES" sz="1400" dirty="0" err="1">
                <a:solidFill>
                  <a:srgbClr val="0501C8"/>
                </a:solidFill>
              </a:rPr>
              <a:t>Ciclomática</a:t>
            </a:r>
            <a:r>
              <a:rPr lang="es-ES" sz="1400" dirty="0">
                <a:solidFill>
                  <a:srgbClr val="0501C8"/>
                </a:solidFill>
              </a:rPr>
              <a:t>  </a:t>
            </a:r>
            <a:r>
              <a:rPr lang="es-ES" sz="1400" dirty="0">
                <a:solidFill>
                  <a:srgbClr val="0501C8"/>
                </a:solidFill>
                <a:highlight>
                  <a:srgbClr val="FFFF00"/>
                </a:highlight>
              </a:rPr>
              <a:t>??</a:t>
            </a:r>
            <a:endParaRPr lang="es-ES" sz="1400" dirty="0">
              <a:solidFill>
                <a:srgbClr val="0501C8"/>
              </a:solidFill>
            </a:endParaRPr>
          </a:p>
          <a:p>
            <a:pPr marL="1479550" lvl="4" indent="-342900"/>
            <a:r>
              <a:rPr lang="es-ES" sz="1400" dirty="0">
                <a:solidFill>
                  <a:srgbClr val="0501C8"/>
                </a:solidFill>
              </a:rPr>
              <a:t>Nos asegura que con ese número recorremos completamente todo el código</a:t>
            </a:r>
          </a:p>
          <a:p>
            <a:pPr marL="908050" lvl="3"/>
            <a:r>
              <a:rPr lang="es-ES" sz="1400" dirty="0"/>
              <a:t>Comenzamos por el más largo</a:t>
            </a:r>
          </a:p>
          <a:p>
            <a:pPr marL="908050" lvl="3"/>
            <a:r>
              <a:rPr lang="es-ES" sz="1400" dirty="0"/>
              <a:t>Vamos cambiando las últimas decisiones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Creamos los casos de prueba</a:t>
            </a:r>
          </a:p>
          <a:p>
            <a:pPr marL="908050" lvl="3"/>
            <a:endParaRPr lang="es-ES" sz="1400" dirty="0"/>
          </a:p>
        </p:txBody>
      </p:sp>
      <p:sp>
        <p:nvSpPr>
          <p:cNvPr id="5" name="Marcador de contenido 6">
            <a:extLst>
              <a:ext uri="{FF2B5EF4-FFF2-40B4-BE49-F238E27FC236}">
                <a16:creationId xmlns:a16="http://schemas.microsoft.com/office/drawing/2014/main" id="{98E2B957-3D55-3860-551D-1EF6B1A37047}"/>
              </a:ext>
            </a:extLst>
          </p:cNvPr>
          <p:cNvSpPr txBox="1">
            <a:spLocks/>
          </p:cNvSpPr>
          <p:nvPr/>
        </p:nvSpPr>
        <p:spPr>
          <a:xfrm>
            <a:off x="989888" y="4954025"/>
            <a:ext cx="4248472" cy="136748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2250" lvl="2" indent="0">
              <a:buNone/>
            </a:pPr>
            <a:endParaRPr lang="es-ES" sz="1600" dirty="0"/>
          </a:p>
          <a:p>
            <a:pPr marL="0" marR="1165225" indent="0" algn="ctr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Contando el número de regiones</a:t>
            </a:r>
          </a:p>
          <a:p>
            <a:pPr marL="0" marR="1165225" indent="0" algn="ctr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(no olvidar región exterior)</a:t>
            </a:r>
          </a:p>
          <a:p>
            <a:pPr marL="908050" lvl="3"/>
            <a:endParaRPr lang="es-ES" sz="1400" dirty="0"/>
          </a:p>
          <a:p>
            <a:pPr marL="908050" lvl="3"/>
            <a:endParaRPr lang="es-ES" sz="140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50F8681-E368-F7D0-35F0-EF50B07F2D24}"/>
              </a:ext>
            </a:extLst>
          </p:cNvPr>
          <p:cNvSpPr/>
          <p:nvPr/>
        </p:nvSpPr>
        <p:spPr>
          <a:xfrm>
            <a:off x="5148063" y="5569144"/>
            <a:ext cx="1656184" cy="8042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824D3D55-D0D7-E2F1-E53E-07DB144AAAAB}"/>
              </a:ext>
            </a:extLst>
          </p:cNvPr>
          <p:cNvGrpSpPr/>
          <p:nvPr/>
        </p:nvGrpSpPr>
        <p:grpSpPr>
          <a:xfrm>
            <a:off x="3851920" y="2817264"/>
            <a:ext cx="1620179" cy="2988000"/>
            <a:chOff x="3923929" y="2745256"/>
            <a:chExt cx="1620179" cy="298800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89690EB-CE0F-D7C2-802B-0B99B2A27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3929" y="5733256"/>
              <a:ext cx="1620179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11B48E27-E5C8-2108-E897-3A61ABFAC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036" y="2745256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FA5BB2E9-3467-8744-9FB7-E2F542D17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3820" y="2745256"/>
              <a:ext cx="0" cy="298800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584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C177CBED-5953-F656-28B9-C8B53B188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633" y="1809087"/>
            <a:ext cx="4148367" cy="46085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1" y="1268760"/>
            <a:ext cx="4997765" cy="4248472"/>
          </a:xfrm>
        </p:spPr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el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/>
              <a:t>Buscar caminos independientes</a:t>
            </a:r>
          </a:p>
          <a:p>
            <a:pPr marL="1022350" lvl="3" indent="-342900"/>
            <a:r>
              <a:rPr lang="es-ES" sz="1400" dirty="0"/>
              <a:t>¿Cuántos?</a:t>
            </a:r>
          </a:p>
          <a:p>
            <a:pPr marL="1479550" lvl="4" indent="-342900"/>
            <a:r>
              <a:rPr lang="es-ES" sz="1400" dirty="0"/>
              <a:t>4 </a:t>
            </a:r>
            <a:r>
              <a:rPr lang="es-ES" sz="1400" dirty="0">
                <a:solidFill>
                  <a:srgbClr val="0501C8"/>
                </a:solidFill>
              </a:rPr>
              <a:t>(Complejidad </a:t>
            </a:r>
            <a:r>
              <a:rPr lang="es-ES" sz="1400" dirty="0" err="1">
                <a:solidFill>
                  <a:srgbClr val="0501C8"/>
                </a:solidFill>
              </a:rPr>
              <a:t>Ciclomática</a:t>
            </a:r>
            <a:r>
              <a:rPr lang="es-ES" sz="1400" dirty="0">
                <a:solidFill>
                  <a:srgbClr val="0501C8"/>
                </a:solidFill>
              </a:rPr>
              <a:t>)</a:t>
            </a:r>
          </a:p>
          <a:p>
            <a:pPr marL="1479550" lvl="4" indent="-342900"/>
            <a:r>
              <a:rPr lang="es-ES" sz="1400" dirty="0">
                <a:solidFill>
                  <a:srgbClr val="0501C8"/>
                </a:solidFill>
              </a:rPr>
              <a:t>Nos asegura que con ese número (4) recorremos completamente todo el código</a:t>
            </a:r>
          </a:p>
          <a:p>
            <a:pPr marL="908050" lvl="3"/>
            <a:r>
              <a:rPr lang="es-ES" sz="1400" dirty="0">
                <a:highlight>
                  <a:srgbClr val="FFFF00"/>
                </a:highlight>
              </a:rPr>
              <a:t>Comenzamos por el más largo</a:t>
            </a:r>
          </a:p>
          <a:p>
            <a:pPr marL="908050" lvl="3"/>
            <a:r>
              <a:rPr lang="es-ES" sz="1400" dirty="0">
                <a:highlight>
                  <a:srgbClr val="FFFF00"/>
                </a:highlight>
              </a:rPr>
              <a:t>Vamos cambiando las últimas decisiones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Creamos los casos de prueba</a:t>
            </a:r>
          </a:p>
          <a:p>
            <a:pPr marL="908050" lvl="3"/>
            <a:endParaRPr lang="es-ES" sz="1400" dirty="0"/>
          </a:p>
          <a:p>
            <a:pPr marL="908050" lvl="3"/>
            <a:endParaRPr lang="es-ES" sz="1400" dirty="0"/>
          </a:p>
          <a:p>
            <a:pPr marL="908050" lvl="3"/>
            <a:endParaRPr lang="es-ES" sz="1400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1FCEEE35-C7F4-7F18-0D91-6F43171168D4}"/>
              </a:ext>
            </a:extLst>
          </p:cNvPr>
          <p:cNvCxnSpPr>
            <a:cxnSpLocks/>
          </p:cNvCxnSpPr>
          <p:nvPr/>
        </p:nvCxnSpPr>
        <p:spPr>
          <a:xfrm>
            <a:off x="4427984" y="4581128"/>
            <a:ext cx="0" cy="201622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7333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agrama&#10;&#10;El contenido generado por IA puede ser incorrecto.">
            <a:extLst>
              <a:ext uri="{FF2B5EF4-FFF2-40B4-BE49-F238E27FC236}">
                <a16:creationId xmlns:a16="http://schemas.microsoft.com/office/drawing/2014/main" id="{1ACD7EAA-CF95-78C1-EF81-3D319A6C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108" y="2542980"/>
            <a:ext cx="3856892" cy="38568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el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/>
              <a:t>Buscar caminos independientes: 4 (Complejidad </a:t>
            </a:r>
            <a:r>
              <a:rPr lang="es-ES" sz="1600" dirty="0" err="1"/>
              <a:t>Ciclomática</a:t>
            </a:r>
            <a:r>
              <a:rPr lang="es-ES" sz="1600" dirty="0"/>
              <a:t>)</a:t>
            </a:r>
          </a:p>
          <a:p>
            <a:pPr marL="908050" lvl="3"/>
            <a:r>
              <a:rPr lang="es-ES" sz="1400" dirty="0"/>
              <a:t>Comenzamos por el más largo</a:t>
            </a:r>
          </a:p>
          <a:p>
            <a:pPr marL="908050" lvl="3"/>
            <a:r>
              <a:rPr lang="es-ES" sz="1400" dirty="0"/>
              <a:t>Vamos cambiando las últimas decisiones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Creamos los casos de prueba</a:t>
            </a:r>
          </a:p>
          <a:p>
            <a:pPr marL="342900" marR="1165225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1,2,4,5,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(para la siguiente, cambiamos la última decisión, 4)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(para la siguiente, cambiamos la decisión anterior, 2)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1,2,3,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(para la siguiente, cambiamos la última anterior, 1)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5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(elegimos una de las dos)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" sz="15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1,4,5, F</a:t>
            </a: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(elegimos una de las dos)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8050" lvl="3"/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71477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37DD10AF-F580-5EA4-0232-8D0160D3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7108" y="2512500"/>
            <a:ext cx="3856892" cy="385689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Buscar caminos independientes 4 (Complejidad </a:t>
            </a:r>
            <a:r>
              <a:rPr lang="es-ES" sz="1600" dirty="0" err="1">
                <a:solidFill>
                  <a:schemeClr val="bg1">
                    <a:lumMod val="65000"/>
                  </a:schemeClr>
                </a:solidFill>
              </a:rPr>
              <a:t>Ciclomática</a:t>
            </a: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highlight>
                  <a:srgbClr val="FFFF00"/>
                </a:highlight>
              </a:rPr>
              <a:t>Creamos los casos de prueba</a:t>
            </a:r>
          </a:p>
          <a:p>
            <a:pPr marL="908050" lvl="3"/>
            <a:endParaRPr lang="es-ES" sz="1400" dirty="0"/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EDA1109-0D2E-E4E5-EEEA-83E8BCC8982D}"/>
              </a:ext>
            </a:extLst>
          </p:cNvPr>
          <p:cNvCxnSpPr/>
          <p:nvPr/>
        </p:nvCxnSpPr>
        <p:spPr>
          <a:xfrm>
            <a:off x="8172400" y="5733256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8B0D1DF3-D932-FBC7-A15D-3FDAAAC72749}"/>
              </a:ext>
            </a:extLst>
          </p:cNvPr>
          <p:cNvSpPr txBox="1"/>
          <p:nvPr/>
        </p:nvSpPr>
        <p:spPr>
          <a:xfrm>
            <a:off x="755576" y="3097991"/>
            <a:ext cx="35283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int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aMethod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b,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c) {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1a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2b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lvl="1"/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4}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(c)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ret = 2;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es-E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4852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D200F-16F8-CD20-FA73-8A910604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VERIFICACIÓN vs VALIDACIÓN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1CCF6D-BA8B-6C62-BBAD-9E4D9247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196751"/>
            <a:ext cx="7056784" cy="4869751"/>
          </a:xfrm>
        </p:spPr>
        <p:txBody>
          <a:bodyPr numCol="1">
            <a:normAutofit/>
          </a:bodyPr>
          <a:lstStyle/>
          <a:p>
            <a:endParaRPr lang="es-ES"/>
          </a:p>
          <a:p>
            <a:r>
              <a:rPr lang="es-ES"/>
              <a:t>VERIFICAR es comprobar que no hay errores</a:t>
            </a:r>
          </a:p>
          <a:p>
            <a:pPr lvl="1"/>
            <a:r>
              <a:rPr lang="es-ES"/>
              <a:t>Nuestro programa hace bien lo que hemos construido</a:t>
            </a:r>
          </a:p>
          <a:p>
            <a:pPr marL="457200" lvl="1" indent="0">
              <a:buNone/>
            </a:pPr>
            <a:r>
              <a:rPr lang="es-ES"/>
              <a:t>	</a:t>
            </a: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 + 1 = 2</a:t>
            </a:r>
          </a:p>
          <a:p>
            <a:pPr marL="457200" lvl="1" indent="0">
              <a:buNone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	3 – 2 = 1</a:t>
            </a:r>
          </a:p>
          <a:p>
            <a:pPr marL="457200" lvl="1" indent="0">
              <a:buNone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	…</a:t>
            </a:r>
          </a:p>
          <a:p>
            <a:pPr marL="457200" lvl="1" indent="0">
              <a:buNone/>
            </a:pPr>
            <a:endParaRPr lang="es-ES"/>
          </a:p>
          <a:p>
            <a:r>
              <a:rPr lang="es-ES"/>
              <a:t>VALIDAR es comprobar que hace TODO lo que tiene que hacer</a:t>
            </a:r>
          </a:p>
          <a:p>
            <a:pPr lvl="1"/>
            <a:r>
              <a:rPr lang="es-ES"/>
              <a:t>Nuestro programa cumple con los requisitos solicitados</a:t>
            </a:r>
          </a:p>
          <a:p>
            <a:pPr marL="914400" lvl="2" indent="0">
              <a:buNone/>
            </a:pPr>
            <a:r>
              <a:rPr lang="es-ES"/>
              <a:t>SUMAR</a:t>
            </a:r>
          </a:p>
          <a:p>
            <a:pPr marL="914400" lvl="2" indent="0">
              <a:buNone/>
            </a:pPr>
            <a:r>
              <a:rPr lang="es-ES"/>
              <a:t>RESTAR</a:t>
            </a:r>
          </a:p>
          <a:p>
            <a:pPr marL="914400" lvl="2" indent="0">
              <a:buNone/>
            </a:pPr>
            <a:r>
              <a:rPr lang="es-ES"/>
              <a:t>MULTIPLICAR</a:t>
            </a:r>
          </a:p>
          <a:p>
            <a:pPr marL="914400" lvl="2" indent="0">
              <a:buNone/>
            </a:pPr>
            <a:r>
              <a:rPr lang="es-ES"/>
              <a:t>DIVIDIR</a:t>
            </a:r>
          </a:p>
        </p:txBody>
      </p:sp>
    </p:spTree>
    <p:extLst>
      <p:ext uri="{BB962C8B-B14F-4D97-AF65-F5344CB8AC3E}">
        <p14:creationId xmlns:p14="http://schemas.microsoft.com/office/powerpoint/2010/main" val="1207987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CD51FD19-006A-90FC-67C4-C64507E1C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640" y="774905"/>
            <a:ext cx="2697360" cy="26973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/>
              <a:t>Prueba del camino básico (…)</a:t>
            </a:r>
            <a:endParaRPr lang="es-ES" sz="1400"/>
          </a:p>
          <a:p>
            <a:pPr marL="908050" lvl="3"/>
            <a:r>
              <a:rPr lang="es-ES" sz="1400">
                <a:highlight>
                  <a:srgbClr val="FFFF00"/>
                </a:highlight>
              </a:rPr>
              <a:t>Creamos los casos de prueba</a:t>
            </a:r>
          </a:p>
          <a:p>
            <a:pPr marL="342900" marR="1165225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1,2,4,5,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1,2,3,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 b="1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 F</a:t>
            </a:r>
            <a:endParaRPr lang="es-ES" sz="140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18853B9-530C-D5F0-7348-FC0F4E82D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416362"/>
              </p:ext>
            </p:extLst>
          </p:nvPr>
        </p:nvGraphicFramePr>
        <p:xfrm>
          <a:off x="654342" y="3789041"/>
          <a:ext cx="7158019" cy="260954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611393">
                  <a:extLst>
                    <a:ext uri="{9D8B030D-6E8A-4147-A177-3AD203B41FA5}">
                      <a16:colId xmlns:a16="http://schemas.microsoft.com/office/drawing/2014/main" val="1591486133"/>
                    </a:ext>
                  </a:extLst>
                </a:gridCol>
                <a:gridCol w="986392">
                  <a:extLst>
                    <a:ext uri="{9D8B030D-6E8A-4147-A177-3AD203B41FA5}">
                      <a16:colId xmlns:a16="http://schemas.microsoft.com/office/drawing/2014/main" val="1809184809"/>
                    </a:ext>
                  </a:extLst>
                </a:gridCol>
                <a:gridCol w="1581955">
                  <a:extLst>
                    <a:ext uri="{9D8B030D-6E8A-4147-A177-3AD203B41FA5}">
                      <a16:colId xmlns:a16="http://schemas.microsoft.com/office/drawing/2014/main" val="939757130"/>
                    </a:ext>
                  </a:extLst>
                </a:gridCol>
                <a:gridCol w="1581955">
                  <a:extLst>
                    <a:ext uri="{9D8B030D-6E8A-4147-A177-3AD203B41FA5}">
                      <a16:colId xmlns:a16="http://schemas.microsoft.com/office/drawing/2014/main" val="261762383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213712021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3456352321"/>
                    </a:ext>
                  </a:extLst>
                </a:gridCol>
              </a:tblGrid>
              <a:tr h="666962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ID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Nombre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Datos </a:t>
                      </a:r>
                      <a:r>
                        <a:rPr lang="es-ES" sz="1000" i="1">
                          <a:effectLst/>
                        </a:rPr>
                        <a:t>(valores de las variables </a:t>
                      </a:r>
                      <a:r>
                        <a:rPr lang="es-ES" sz="1000" i="1" err="1">
                          <a:effectLst/>
                        </a:rPr>
                        <a:t>abc</a:t>
                      </a:r>
                      <a:r>
                        <a:rPr lang="es-ES" sz="1000" i="1">
                          <a:effectLst/>
                        </a:rPr>
                        <a:t>)</a:t>
                      </a:r>
                      <a:endParaRPr lang="es-ES" sz="11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esperados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obtenidos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0876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09214"/>
                  </a:ext>
                </a:extLst>
              </a:tr>
              <a:tr h="286324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3014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871822"/>
                  </a:ext>
                </a:extLst>
              </a:tr>
              <a:tr h="970540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574303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7DE2C9D9-0E09-1206-C3E4-52B5099BC5B9}"/>
              </a:ext>
            </a:extLst>
          </p:cNvPr>
          <p:cNvSpPr txBox="1"/>
          <p:nvPr/>
        </p:nvSpPr>
        <p:spPr>
          <a:xfrm>
            <a:off x="3916750" y="908720"/>
            <a:ext cx="35283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int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aMethod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b,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c) {</a:t>
            </a:r>
          </a:p>
          <a:p>
            <a:pPr lvl="1"/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lvl="1"/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1a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s-E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2b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lvl="1"/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3ret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lvl="1"/>
            <a:r>
              <a:rPr lang="es-E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4}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(c) {</a:t>
            </a:r>
          </a:p>
          <a:p>
            <a:pPr lvl="1"/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 = 2;</a:t>
            </a:r>
          </a:p>
          <a:p>
            <a:pPr lvl="1"/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es-E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33132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4B5C6C37-0F7F-AA29-7525-8E8F9A300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5840" y="635691"/>
            <a:ext cx="3058160" cy="30581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/>
              <a:t>Prueba del camino básico (…)</a:t>
            </a:r>
            <a:endParaRPr lang="es-ES" sz="1400"/>
          </a:p>
          <a:p>
            <a:pPr marL="908050" lvl="3"/>
            <a:r>
              <a:rPr lang="es-ES" sz="1400"/>
              <a:t>Creamos los casos de prueba</a:t>
            </a:r>
          </a:p>
          <a:p>
            <a:pPr marL="342900" marR="1165225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1,2,4,5,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1,2,3,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 b="1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 F</a:t>
            </a:r>
            <a:endParaRPr lang="es-ES" sz="140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18853B9-530C-D5F0-7348-FC0F4E82D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458641"/>
              </p:ext>
            </p:extLst>
          </p:nvPr>
        </p:nvGraphicFramePr>
        <p:xfrm>
          <a:off x="654342" y="3789041"/>
          <a:ext cx="7158018" cy="26095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1393">
                  <a:extLst>
                    <a:ext uri="{9D8B030D-6E8A-4147-A177-3AD203B41FA5}">
                      <a16:colId xmlns:a16="http://schemas.microsoft.com/office/drawing/2014/main" val="1591486133"/>
                    </a:ext>
                  </a:extLst>
                </a:gridCol>
                <a:gridCol w="986392">
                  <a:extLst>
                    <a:ext uri="{9D8B030D-6E8A-4147-A177-3AD203B41FA5}">
                      <a16:colId xmlns:a16="http://schemas.microsoft.com/office/drawing/2014/main" val="1809184809"/>
                    </a:ext>
                  </a:extLst>
                </a:gridCol>
                <a:gridCol w="3163909">
                  <a:extLst>
                    <a:ext uri="{9D8B030D-6E8A-4147-A177-3AD203B41FA5}">
                      <a16:colId xmlns:a16="http://schemas.microsoft.com/office/drawing/2014/main" val="939757130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213712021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3456352321"/>
                    </a:ext>
                  </a:extLst>
                </a:gridCol>
              </a:tblGrid>
              <a:tr h="666962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ID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Nombre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Datos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esperados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obtenidos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0876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a=true, b=false, c=true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09214"/>
                  </a:ext>
                </a:extLst>
              </a:tr>
              <a:tr h="286324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a=true, b=false, c=false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3014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a=true, b=true, c=*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871822"/>
                  </a:ext>
                </a:extLst>
              </a:tr>
              <a:tr h="970540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a=false, b=*, c=false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57430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B4A589E4-CEBB-6E5F-6F76-308F46249BA0}"/>
              </a:ext>
            </a:extLst>
          </p:cNvPr>
          <p:cNvSpPr txBox="1"/>
          <p:nvPr/>
        </p:nvSpPr>
        <p:spPr>
          <a:xfrm>
            <a:off x="4066963" y="980728"/>
            <a:ext cx="35283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int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aMethod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b,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c) {</a:t>
            </a:r>
          </a:p>
          <a:p>
            <a:pPr lvl="1"/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lvl="1"/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1a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s-E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2b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lvl="1"/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3ret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lvl="1"/>
            <a:r>
              <a:rPr lang="es-E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4}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(c) {</a:t>
            </a:r>
          </a:p>
          <a:p>
            <a:pPr lvl="1"/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 = 2;</a:t>
            </a:r>
          </a:p>
          <a:p>
            <a:pPr lvl="1"/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es-ES" sz="1400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1568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33F2B1A6-3971-B3D0-00F6-B169CE2DD297}"/>
              </a:ext>
            </a:extLst>
          </p:cNvPr>
          <p:cNvSpPr txBox="1">
            <a:spLocks/>
          </p:cNvSpPr>
          <p:nvPr/>
        </p:nvSpPr>
        <p:spPr>
          <a:xfrm>
            <a:off x="179512" y="1027766"/>
            <a:ext cx="8784976" cy="558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Grado de cobertura</a:t>
            </a:r>
          </a:p>
          <a:p>
            <a:pPr lvl="1"/>
            <a:r>
              <a:rPr lang="es-E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Nos indica el porcentaje de casos que se han comprobado respecto al máximo teórico:</a:t>
            </a:r>
          </a:p>
          <a:p>
            <a:pPr lvl="2"/>
            <a:r>
              <a:rPr lang="es-E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Podemos no haber diseñado todas las pruebas</a:t>
            </a:r>
          </a:p>
          <a:p>
            <a:pPr lvl="2"/>
            <a:r>
              <a:rPr lang="es-E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Podemos no haber superado todas las pruebas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CBB04E-7344-6FDD-7FC4-14BD39A16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573245"/>
            <a:ext cx="6219650" cy="19898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1ECAFC-25D4-A643-5C4D-6ED12A59C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68" y="4633309"/>
            <a:ext cx="5963728" cy="191206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D86F10B-5102-55BB-1469-55C365484716}"/>
              </a:ext>
            </a:extLst>
          </p:cNvPr>
          <p:cNvSpPr txBox="1"/>
          <p:nvPr/>
        </p:nvSpPr>
        <p:spPr>
          <a:xfrm>
            <a:off x="3851" y="6167805"/>
            <a:ext cx="30243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dirty="0">
                <a:solidFill>
                  <a:srgbClr val="0070C0"/>
                </a:solidFill>
                <a:highlight>
                  <a:srgbClr val="FFFF00"/>
                </a:highlight>
              </a:rPr>
              <a:t>Tarea 2 y 3: camino básico</a:t>
            </a:r>
          </a:p>
        </p:txBody>
      </p:sp>
    </p:spTree>
    <p:extLst>
      <p:ext uri="{BB962C8B-B14F-4D97-AF65-F5344CB8AC3E}">
        <p14:creationId xmlns:p14="http://schemas.microsoft.com/office/powerpoint/2010/main" val="198551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B2. Pruebas de caja Negra o funcionales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44605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Se centran en las entradas y salidas</a:t>
            </a:r>
          </a:p>
          <a:p>
            <a:r>
              <a:rPr lang="es-ES"/>
              <a:t>No miran el código</a:t>
            </a:r>
          </a:p>
          <a:p>
            <a:r>
              <a:rPr lang="es-ES"/>
              <a:t>Enfoques</a:t>
            </a:r>
          </a:p>
          <a:p>
            <a:pPr lvl="1"/>
            <a:r>
              <a:rPr lang="es-ES" b="1" u="sng"/>
              <a:t>Partición equivalente</a:t>
            </a:r>
          </a:p>
          <a:p>
            <a:pPr lvl="2"/>
            <a:r>
              <a:rPr lang="es-ES"/>
              <a:t>Clases de equivalencia</a:t>
            </a:r>
          </a:p>
          <a:p>
            <a:pPr lvl="3"/>
            <a:r>
              <a:rPr lang="es-ES"/>
              <a:t>Válidas</a:t>
            </a:r>
          </a:p>
          <a:p>
            <a:pPr lvl="3"/>
            <a:r>
              <a:rPr lang="es-ES"/>
              <a:t>Inválidas</a:t>
            </a:r>
          </a:p>
          <a:p>
            <a:pPr lvl="1"/>
            <a:r>
              <a:rPr lang="es-ES"/>
              <a:t>Análisis de valores límite</a:t>
            </a:r>
          </a:p>
          <a:p>
            <a:pPr lvl="2"/>
            <a:r>
              <a:rPr lang="es-ES"/>
              <a:t>Entradas</a:t>
            </a:r>
          </a:p>
          <a:p>
            <a:pPr lvl="2"/>
            <a:r>
              <a:rPr lang="es-ES"/>
              <a:t>Salidas</a:t>
            </a:r>
          </a:p>
          <a:p>
            <a:pPr lvl="2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CAA242B-9F16-78DB-2D41-F7762156F0C5}"/>
              </a:ext>
            </a:extLst>
          </p:cNvPr>
          <p:cNvSpPr txBox="1"/>
          <p:nvPr/>
        </p:nvSpPr>
        <p:spPr>
          <a:xfrm>
            <a:off x="4139952" y="3684139"/>
            <a:ext cx="3600400" cy="180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>
                <a:solidFill>
                  <a:srgbClr val="918655"/>
                </a:solidFill>
              </a:rPr>
              <a:t>Empezaremos con Partición Equivalente</a:t>
            </a:r>
          </a:p>
        </p:txBody>
      </p:sp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FCF98D37-E5F5-DD8E-F30F-5FA8F79900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915"/>
          <a:stretch>
            <a:fillRect/>
          </a:stretch>
        </p:blipFill>
        <p:spPr>
          <a:xfrm>
            <a:off x="5361710" y="1163144"/>
            <a:ext cx="3411647" cy="15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6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 dirty="0"/>
              <a:t>2. Pruebas de caja Negra o funcionales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44605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Se centran en las entradas y salidas</a:t>
            </a:r>
          </a:p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No miran el código</a:t>
            </a:r>
          </a:p>
          <a:p>
            <a:r>
              <a:rPr lang="es-ES" dirty="0"/>
              <a:t>Enfoques</a:t>
            </a:r>
          </a:p>
          <a:p>
            <a:pPr lvl="1"/>
            <a:r>
              <a:rPr lang="es-ES" dirty="0"/>
              <a:t>Partición equivalente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dirty="0"/>
              <a:t>Dividir las posibles entradas en CLASES DE EQIVALENCIA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dirty="0"/>
              <a:t>Probando un valor representativo → resultado igual a otro valor de la clase</a:t>
            </a:r>
          </a:p>
          <a:p>
            <a:pPr lvl="2"/>
            <a:r>
              <a:rPr lang="es-ES" dirty="0"/>
              <a:t>Ejemplo:</a:t>
            </a:r>
          </a:p>
          <a:p>
            <a:pPr lvl="3"/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mayorEdad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edad);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42D7F8B5-38DA-831D-BFDB-CB33AC6BD241}"/>
              </a:ext>
            </a:extLst>
          </p:cNvPr>
          <p:cNvGrpSpPr/>
          <p:nvPr/>
        </p:nvGrpSpPr>
        <p:grpSpPr>
          <a:xfrm>
            <a:off x="1547664" y="5229200"/>
            <a:ext cx="6344319" cy="1004047"/>
            <a:chOff x="1259632" y="4891227"/>
            <a:chExt cx="6344319" cy="1004047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0D866B55-3842-4D2D-3D6C-E800A8FD66D3}"/>
                </a:ext>
              </a:extLst>
            </p:cNvPr>
            <p:cNvCxnSpPr/>
            <p:nvPr/>
          </p:nvCxnSpPr>
          <p:spPr>
            <a:xfrm>
              <a:off x="3779912" y="5229200"/>
              <a:ext cx="0" cy="21602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C4798A76-4C32-CE7E-65C9-3C45BE61C8FE}"/>
                </a:ext>
              </a:extLst>
            </p:cNvPr>
            <p:cNvCxnSpPr/>
            <p:nvPr/>
          </p:nvCxnSpPr>
          <p:spPr>
            <a:xfrm>
              <a:off x="4860032" y="5229200"/>
              <a:ext cx="0" cy="21602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5EC120BA-9DAC-9EF7-A397-E23EBE81AF12}"/>
                </a:ext>
              </a:extLst>
            </p:cNvPr>
            <p:cNvCxnSpPr/>
            <p:nvPr/>
          </p:nvCxnSpPr>
          <p:spPr>
            <a:xfrm>
              <a:off x="1259632" y="5445224"/>
              <a:ext cx="6192688" cy="0"/>
            </a:xfrm>
            <a:prstGeom prst="line">
              <a:avLst/>
            </a:prstGeom>
            <a:ln w="571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A9E92F52-24B2-9889-BEE0-159F37AC7A98}"/>
                </a:ext>
              </a:extLst>
            </p:cNvPr>
            <p:cNvSpPr txBox="1"/>
            <p:nvPr/>
          </p:nvSpPr>
          <p:spPr>
            <a:xfrm>
              <a:off x="1329385" y="4941168"/>
              <a:ext cx="7997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/>
                <a:t>-∞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68D3FA0E-4E26-6587-3142-045438B43DB7}"/>
                </a:ext>
              </a:extLst>
            </p:cNvPr>
            <p:cNvSpPr txBox="1"/>
            <p:nvPr/>
          </p:nvSpPr>
          <p:spPr>
            <a:xfrm>
              <a:off x="6804248" y="4941168"/>
              <a:ext cx="7997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/>
                <a:t>+</a:t>
              </a:r>
              <a:r>
                <a:rPr lang="es-ES" sz="3200"/>
                <a:t>∞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611A105-642B-9244-372C-02A7F3E41155}"/>
                </a:ext>
              </a:extLst>
            </p:cNvPr>
            <p:cNvSpPr txBox="1"/>
            <p:nvPr/>
          </p:nvSpPr>
          <p:spPr>
            <a:xfrm>
              <a:off x="4641751" y="4909310"/>
              <a:ext cx="576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18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B4C98B1B-8847-0437-2A87-1737EE1CE502}"/>
                </a:ext>
              </a:extLst>
            </p:cNvPr>
            <p:cNvSpPr txBox="1"/>
            <p:nvPr/>
          </p:nvSpPr>
          <p:spPr>
            <a:xfrm>
              <a:off x="3628278" y="4891227"/>
              <a:ext cx="432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0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3244EE60-13C1-48E7-8711-F68526A5AE35}"/>
                </a:ext>
              </a:extLst>
            </p:cNvPr>
            <p:cNvSpPr txBox="1"/>
            <p:nvPr/>
          </p:nvSpPr>
          <p:spPr>
            <a:xfrm>
              <a:off x="1980709" y="5525942"/>
              <a:ext cx="1088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>
                  <a:solidFill>
                    <a:schemeClr val="accent5"/>
                  </a:solidFill>
                </a:rPr>
                <a:t>Clase 1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C595063A-3156-27D4-000F-AEA86F020FA9}"/>
                </a:ext>
              </a:extLst>
            </p:cNvPr>
            <p:cNvSpPr txBox="1"/>
            <p:nvPr/>
          </p:nvSpPr>
          <p:spPr>
            <a:xfrm>
              <a:off x="3811552" y="5525942"/>
              <a:ext cx="1088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>
                  <a:solidFill>
                    <a:srgbClr val="0070C0"/>
                  </a:solidFill>
                </a:rPr>
                <a:t>Clase 2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D2C315E-1C56-83B7-0380-32BAD694839C}"/>
                </a:ext>
              </a:extLst>
            </p:cNvPr>
            <p:cNvSpPr txBox="1"/>
            <p:nvPr/>
          </p:nvSpPr>
          <p:spPr>
            <a:xfrm>
              <a:off x="5397986" y="5525942"/>
              <a:ext cx="1088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>
                  <a:solidFill>
                    <a:srgbClr val="0070C0"/>
                  </a:solidFill>
                </a:rPr>
                <a:t>Clase 3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8763778-EF08-1B4F-01D3-38936718C22E}"/>
              </a:ext>
            </a:extLst>
          </p:cNvPr>
          <p:cNvSpPr txBox="1"/>
          <p:nvPr/>
        </p:nvSpPr>
        <p:spPr>
          <a:xfrm>
            <a:off x="6301321" y="4038489"/>
            <a:ext cx="129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rgbClr val="0070C0"/>
                </a:solidFill>
              </a:rPr>
              <a:t>¿clases?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F36DF96-10A1-352D-CDAB-0AEBABC3EDB5}"/>
              </a:ext>
            </a:extLst>
          </p:cNvPr>
          <p:cNvCxnSpPr/>
          <p:nvPr/>
        </p:nvCxnSpPr>
        <p:spPr>
          <a:xfrm>
            <a:off x="6948264" y="4684819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DAAB4EE-DA21-3397-1BCC-5AD1624F9827}"/>
              </a:ext>
            </a:extLst>
          </p:cNvPr>
          <p:cNvSpPr txBox="1"/>
          <p:nvPr/>
        </p:nvSpPr>
        <p:spPr>
          <a:xfrm>
            <a:off x="582334" y="4146174"/>
            <a:ext cx="12938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rgbClr val="0070C0"/>
                </a:solidFill>
              </a:rPr>
              <a:t>¿Código?</a:t>
            </a:r>
          </a:p>
          <a:p>
            <a:pPr algn="ctr"/>
            <a:r>
              <a:rPr lang="es-ES" sz="6600">
                <a:solidFill>
                  <a:srgbClr val="0070C0"/>
                </a:solidFill>
              </a:rPr>
              <a:t>?</a:t>
            </a:r>
            <a:endParaRPr lang="es-ES">
              <a:solidFill>
                <a:srgbClr val="0070C0"/>
              </a:solidFill>
            </a:endParaRPr>
          </a:p>
        </p:txBody>
      </p:sp>
      <p:pic>
        <p:nvPicPr>
          <p:cNvPr id="9" name="Imagen 8" descr="Diagrama&#10;&#10;El contenido generado por IA puede ser incorrecto.">
            <a:extLst>
              <a:ext uri="{FF2B5EF4-FFF2-40B4-BE49-F238E27FC236}">
                <a16:creationId xmlns:a16="http://schemas.microsoft.com/office/drawing/2014/main" id="{010FB51F-BC35-4426-C340-15D9EE9D35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915"/>
          <a:stretch>
            <a:fillRect/>
          </a:stretch>
        </p:blipFill>
        <p:spPr>
          <a:xfrm>
            <a:off x="5361710" y="1163144"/>
            <a:ext cx="3411647" cy="15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Negra-funcionales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179512" y="1027766"/>
            <a:ext cx="8784976" cy="558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Partición equivalente</a:t>
            </a:r>
          </a:p>
          <a:p>
            <a:pPr lvl="1"/>
            <a:r>
              <a:rPr lang="es-ES" dirty="0"/>
              <a:t>Ejemplo:</a:t>
            </a:r>
          </a:p>
          <a:p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importeVenta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concepto,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cantidad,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precio);</a:t>
            </a:r>
          </a:p>
          <a:p>
            <a:pPr lvl="2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Restricciones de diseño:</a:t>
            </a:r>
            <a:endParaRPr lang="es-E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Concepto →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comienza por letra 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&amp;&amp;!”” 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no vacío</a:t>
            </a:r>
            <a:endParaRPr lang="es-ES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Cantidad →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&lt;&gt; 0</a:t>
            </a:r>
          </a:p>
          <a:p>
            <a:pPr marL="1257300" lvl="2" indent="-342900">
              <a:buFont typeface="+mj-lt"/>
              <a:buAutoNum type="arabicPeriod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Precio →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double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&gt;= 0</a:t>
            </a:r>
          </a:p>
          <a:p>
            <a:pPr marL="1257300" lvl="2" indent="-342900">
              <a:buFont typeface="+mj-lt"/>
              <a:buAutoNum type="arabicPeriod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/>
            <a:endParaRPr lang="es-E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/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</a:t>
            </a:r>
            <a:r>
              <a:rPr lang="es-ES" sz="1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Clases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válidas e inválidas?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6E31964-5A23-9871-4713-59E5F90C78F0}"/>
              </a:ext>
            </a:extLst>
          </p:cNvPr>
          <p:cNvCxnSpPr/>
          <p:nvPr/>
        </p:nvCxnSpPr>
        <p:spPr>
          <a:xfrm>
            <a:off x="4427984" y="5517232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511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Negra-funcionales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179512" y="1027766"/>
            <a:ext cx="8784976" cy="55878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Partición equivalente</a:t>
            </a:r>
          </a:p>
          <a:p>
            <a:pPr lvl="1"/>
            <a:r>
              <a:rPr lang="es-ES" dirty="0"/>
              <a:t>Ejemplo:</a:t>
            </a:r>
          </a:p>
          <a:p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importeVenta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concepto,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cantidad,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precio);</a:t>
            </a:r>
          </a:p>
          <a:p>
            <a:pPr lvl="2"/>
            <a:r>
              <a:rPr lang="es-ES" sz="1800" b="1" dirty="0">
                <a:solidFill>
                  <a:srgbClr val="0070C0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¿6?</a:t>
            </a:r>
            <a:r>
              <a:rPr lang="es-ES" sz="1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Clases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equivalencia:</a:t>
            </a:r>
            <a:endParaRPr lang="es-E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Concepto → </a:t>
            </a:r>
            <a:r>
              <a:rPr lang="es-E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comienza por letra &amp;&amp; !””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Válida: </a:t>
            </a:r>
            <a:r>
              <a:rPr lang="es-E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=letra+*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Inválida: </a:t>
            </a:r>
            <a:r>
              <a:rPr lang="es-E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vacío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+* o carácter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válido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+*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Cantidad → </a:t>
            </a:r>
            <a:r>
              <a:rPr lang="es-E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&lt;&gt;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Válida &lt;&gt;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Inválida =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entera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Precio → </a:t>
            </a:r>
            <a:r>
              <a:rPr lang="es-E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double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&gt;=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Válida &gt;=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Inválida &lt;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numérico</a:t>
            </a:r>
          </a:p>
          <a:p>
            <a:pPr marL="5184775" lvl="6"/>
            <a:r>
              <a:rPr lang="es-E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¿casos de prueba? 			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5D2F743-3B9A-856F-9A7A-F047CC0685C8}"/>
              </a:ext>
            </a:extLst>
          </p:cNvPr>
          <p:cNvCxnSpPr/>
          <p:nvPr/>
        </p:nvCxnSpPr>
        <p:spPr>
          <a:xfrm>
            <a:off x="7858625" y="5589240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55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Negra-funcionales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F69F4E67-E62E-4AA5-5FEB-FAD129A8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688" y="951488"/>
            <a:ext cx="65278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417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B2. Pruebas de caja Negra o funcionales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44605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Se centran en las entradas y salidas</a:t>
            </a:r>
          </a:p>
          <a:p>
            <a:r>
              <a:rPr lang="es-ES"/>
              <a:t>No miran el código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Partición equivalente</a:t>
            </a:r>
          </a:p>
          <a:p>
            <a:pPr lvl="2"/>
            <a:r>
              <a:rPr lang="es-ES"/>
              <a:t>Clases de equivalencia</a:t>
            </a:r>
          </a:p>
          <a:p>
            <a:pPr lvl="3"/>
            <a:r>
              <a:rPr lang="es-ES"/>
              <a:t>Válidas</a:t>
            </a:r>
          </a:p>
          <a:p>
            <a:pPr lvl="3"/>
            <a:r>
              <a:rPr lang="es-ES"/>
              <a:t>Inválidas</a:t>
            </a:r>
          </a:p>
          <a:p>
            <a:pPr lvl="1"/>
            <a:r>
              <a:rPr lang="es-ES" b="1" u="sng"/>
              <a:t>Análisis de valores límite</a:t>
            </a:r>
          </a:p>
          <a:p>
            <a:pPr lvl="2"/>
            <a:r>
              <a:rPr lang="es-ES"/>
              <a:t>Entradas</a:t>
            </a:r>
          </a:p>
          <a:p>
            <a:pPr lvl="2"/>
            <a:r>
              <a:rPr lang="es-ES"/>
              <a:t>Salidas</a:t>
            </a:r>
          </a:p>
          <a:p>
            <a:pPr lvl="2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CAA242B-9F16-78DB-2D41-F7762156F0C5}"/>
              </a:ext>
            </a:extLst>
          </p:cNvPr>
          <p:cNvSpPr txBox="1"/>
          <p:nvPr/>
        </p:nvSpPr>
        <p:spPr>
          <a:xfrm>
            <a:off x="4139952" y="3684139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>
                <a:solidFill>
                  <a:srgbClr val="918655"/>
                </a:solidFill>
              </a:rPr>
              <a:t>Continuamos con Valores límite</a:t>
            </a:r>
          </a:p>
        </p:txBody>
      </p:sp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D3DB1993-DFBC-5DCB-1EF2-A7EE70ED57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915"/>
          <a:stretch>
            <a:fillRect/>
          </a:stretch>
        </p:blipFill>
        <p:spPr>
          <a:xfrm>
            <a:off x="5361710" y="1163144"/>
            <a:ext cx="3411647" cy="15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4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B2. Pruebas de caja Negra o funcionales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518058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centran en las entradas y salidas</a:t>
            </a:r>
          </a:p>
          <a:p>
            <a:r>
              <a:rPr lang="es-ES" dirty="0"/>
              <a:t>No miran el código</a:t>
            </a:r>
          </a:p>
          <a:p>
            <a:r>
              <a:rPr lang="es-ES" dirty="0"/>
              <a:t>Enfoques</a:t>
            </a:r>
          </a:p>
          <a:p>
            <a:pPr lvl="1"/>
            <a:r>
              <a:rPr lang="es-ES" dirty="0"/>
              <a:t>Análisis de valores límite</a:t>
            </a:r>
          </a:p>
          <a:p>
            <a:pPr lvl="2"/>
            <a:r>
              <a:rPr lang="es-ES" dirty="0"/>
              <a:t>Entradas y Salidas</a:t>
            </a:r>
          </a:p>
          <a:p>
            <a:pPr lvl="2"/>
            <a:r>
              <a:rPr lang="es-ES" dirty="0"/>
              <a:t>Rango: casos de pruebas para los límites y fuera de ellos</a:t>
            </a:r>
          </a:p>
          <a:p>
            <a:pPr lvl="3"/>
            <a:r>
              <a:rPr lang="es-ES" dirty="0"/>
              <a:t>Ej. “Introduce un número entre 1 y 10”:</a:t>
            </a:r>
          </a:p>
          <a:p>
            <a:pPr lvl="3"/>
            <a:r>
              <a:rPr lang="es-ES" dirty="0"/>
              <a:t>Probar 1, 10 ; 2 y 9 ; 0 y 11</a:t>
            </a:r>
          </a:p>
          <a:p>
            <a:pPr lvl="2"/>
            <a:r>
              <a:rPr lang="es-ES" dirty="0"/>
              <a:t>Conjunto finito: valores mínimo y máximo, y min – 1 y </a:t>
            </a:r>
            <a:r>
              <a:rPr lang="es-ES" dirty="0" err="1"/>
              <a:t>max</a:t>
            </a:r>
            <a:r>
              <a:rPr lang="es-ES" dirty="0"/>
              <a:t> + 1</a:t>
            </a:r>
          </a:p>
          <a:p>
            <a:pPr lvl="3"/>
            <a:r>
              <a:rPr lang="es-ES" dirty="0"/>
              <a:t>Ej. “Introduce el nombre de entre 4 y 8 alumnos”</a:t>
            </a:r>
          </a:p>
          <a:p>
            <a:pPr lvl="3"/>
            <a:r>
              <a:rPr lang="es-ES" dirty="0"/>
              <a:t>Probar 4 y 8 alumnos y 3 y 9 alumnos y 5 y 7</a:t>
            </a:r>
          </a:p>
          <a:p>
            <a:pPr lvl="2"/>
            <a:r>
              <a:rPr lang="es-ES" dirty="0"/>
              <a:t>Salidas</a:t>
            </a:r>
          </a:p>
          <a:p>
            <a:pPr lvl="3"/>
            <a:r>
              <a:rPr lang="es-ES" dirty="0"/>
              <a:t>Ej. “Obtendremos la nota media entre 1 y 10”</a:t>
            </a:r>
          </a:p>
          <a:p>
            <a:pPr lvl="3"/>
            <a:r>
              <a:rPr lang="es-ES" dirty="0"/>
              <a:t>Forzar casos que produzcan medias de -1, 0, 1 y 9, 10, 11</a:t>
            </a:r>
          </a:p>
          <a:p>
            <a:pPr lvl="2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F34966-FBD4-E928-EE73-8699E59BEA5D}"/>
              </a:ext>
            </a:extLst>
          </p:cNvPr>
          <p:cNvSpPr txBox="1"/>
          <p:nvPr/>
        </p:nvSpPr>
        <p:spPr>
          <a:xfrm>
            <a:off x="3297311" y="6469678"/>
            <a:ext cx="540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solidFill>
                  <a:srgbClr val="0070C0"/>
                </a:solidFill>
              </a:rPr>
              <a:t>Hacer A3 </a:t>
            </a:r>
            <a:r>
              <a:rPr lang="es-ES" sz="2200" dirty="0" err="1">
                <a:solidFill>
                  <a:srgbClr val="0070C0"/>
                </a:solidFill>
              </a:rPr>
              <a:t>List</a:t>
            </a:r>
            <a:r>
              <a:rPr lang="es-ES" sz="2200" dirty="0">
                <a:solidFill>
                  <a:srgbClr val="0070C0"/>
                </a:solidFill>
              </a:rPr>
              <a:t>&lt;ventas&gt;, días del mes</a:t>
            </a:r>
          </a:p>
        </p:txBody>
      </p:sp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C9E689A0-F44A-FA43-8902-85CD671E9F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915"/>
          <a:stretch>
            <a:fillRect/>
          </a:stretch>
        </p:blipFill>
        <p:spPr>
          <a:xfrm>
            <a:off x="5361710" y="1163144"/>
            <a:ext cx="3411647" cy="15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5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668C9-961E-3A95-4F72-1BEA1C69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56" y="-243431"/>
            <a:ext cx="5279923" cy="1390243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accent2">
                    <a:lumMod val="50000"/>
                  </a:schemeClr>
                </a:solidFill>
              </a:rPr>
              <a:t>1. Objetivos y principios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52814-072D-2060-D791-6A556D60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1426"/>
            <a:ext cx="8103917" cy="5066561"/>
          </a:xfrm>
        </p:spPr>
        <p:txBody>
          <a:bodyPr anchor="t">
            <a:normAutofit/>
          </a:bodyPr>
          <a:lstStyle/>
          <a:p>
            <a:pPr lvl="1"/>
            <a:r>
              <a:rPr lang="es-ES" dirty="0">
                <a:solidFill>
                  <a:schemeClr val="accent4"/>
                </a:solidFill>
              </a:rPr>
              <a:t>Esta viñeta trata de transmitir la importancia de la </a:t>
            </a:r>
            <a:r>
              <a:rPr lang="es-ES" b="1" dirty="0">
                <a:solidFill>
                  <a:schemeClr val="accent5"/>
                </a:solidFill>
              </a:rPr>
              <a:t>comunicación</a:t>
            </a:r>
            <a:r>
              <a:rPr lang="es-ES" dirty="0">
                <a:solidFill>
                  <a:schemeClr val="accent4"/>
                </a:solidFill>
              </a:rPr>
              <a:t> entre todos los miembros del equipo y de la </a:t>
            </a:r>
            <a:r>
              <a:rPr lang="es-ES" b="1" dirty="0">
                <a:solidFill>
                  <a:schemeClr val="accent5"/>
                </a:solidFill>
              </a:rPr>
              <a:t>reflexión</a:t>
            </a:r>
            <a:r>
              <a:rPr lang="es-ES" dirty="0">
                <a:solidFill>
                  <a:schemeClr val="accent4"/>
                </a:solidFill>
              </a:rPr>
              <a:t> constante sobre nuestro trabajo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EA8040-7E19-DFB3-CB2A-B932EF8DF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5470" y="1462199"/>
            <a:ext cx="7093893" cy="52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50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32" y="658290"/>
            <a:ext cx="8596668" cy="1320800"/>
          </a:xfrm>
        </p:spPr>
        <p:txBody>
          <a:bodyPr/>
          <a:lstStyle/>
          <a:p>
            <a:r>
              <a:rPr lang="es-ES"/>
              <a:t>Bibliografía y recursos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E672CE3-414F-1E3C-9928-F4B6B7568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467" y="1628801"/>
            <a:ext cx="7694959" cy="4684913"/>
          </a:xfrm>
        </p:spPr>
        <p:txBody>
          <a:bodyPr>
            <a:normAutofit fontScale="85000" lnSpcReduction="10000"/>
          </a:bodyPr>
          <a:lstStyle/>
          <a:p>
            <a:r>
              <a:rPr lang="es-ES"/>
              <a:t>Vídeos</a:t>
            </a:r>
          </a:p>
          <a:p>
            <a:pPr lvl="1"/>
            <a:r>
              <a:rPr lang="es-ES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Trascendencia</a:t>
            </a:r>
            <a:r>
              <a:rPr lang="es-ES"/>
              <a:t> de las pruebas</a:t>
            </a:r>
          </a:p>
          <a:p>
            <a:r>
              <a:rPr lang="es-ES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Apuntes</a:t>
            </a:r>
            <a:r>
              <a:rPr lang="es-ES"/>
              <a:t> Nacho Iborra</a:t>
            </a:r>
          </a:p>
          <a:p>
            <a:r>
              <a:rPr lang="es-ES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 / CD</a:t>
            </a:r>
            <a:endParaRPr lang="es-ES">
              <a:solidFill>
                <a:srgbClr val="0070C0"/>
              </a:solidFill>
            </a:endParaRPr>
          </a:p>
          <a:p>
            <a:r>
              <a:rPr lang="es-ES">
                <a:solidFill>
                  <a:srgbClr val="0070C0"/>
                </a:solidFill>
              </a:rPr>
              <a:t>Apuntes DAW a </a:t>
            </a:r>
            <a:r>
              <a:rPr lang="es-ES">
                <a:solidFill>
                  <a:srgbClr val="0070C0"/>
                </a:solidFill>
                <a:hlinkClick r:id="rId5"/>
              </a:rPr>
              <a:t>distancia</a:t>
            </a:r>
            <a:endParaRPr lang="es-ES">
              <a:solidFill>
                <a:srgbClr val="0070C0"/>
              </a:solidFill>
            </a:endParaRPr>
          </a:p>
          <a:p>
            <a:r>
              <a:rPr lang="es-ES">
                <a:solidFill>
                  <a:srgbClr val="0070C0"/>
                </a:solidFill>
              </a:rPr>
              <a:t>Pruebas </a:t>
            </a:r>
            <a:r>
              <a:rPr lang="es-ES">
                <a:solidFill>
                  <a:srgbClr val="0070C0"/>
                </a:solidFill>
                <a:hlinkClick r:id="rId6"/>
              </a:rPr>
              <a:t>funcionales</a:t>
            </a:r>
            <a:r>
              <a:rPr lang="es-ES">
                <a:solidFill>
                  <a:srgbClr val="0070C0"/>
                </a:solidFill>
              </a:rPr>
              <a:t>, </a:t>
            </a:r>
            <a:r>
              <a:rPr lang="es-ES">
                <a:solidFill>
                  <a:srgbClr val="0070C0"/>
                </a:solidFill>
                <a:hlinkClick r:id="rId7"/>
              </a:rPr>
              <a:t>otro</a:t>
            </a:r>
            <a:endParaRPr lang="es-ES">
              <a:solidFill>
                <a:srgbClr val="0070C0"/>
              </a:solidFill>
            </a:endParaRPr>
          </a:p>
          <a:p>
            <a:r>
              <a:rPr lang="es-ES">
                <a:solidFill>
                  <a:srgbClr val="0070C0"/>
                </a:solidFill>
                <a:hlinkClick r:id="rId8"/>
              </a:rPr>
              <a:t>https://junit.org/junit5/</a:t>
            </a:r>
            <a:endParaRPr lang="es-ES">
              <a:solidFill>
                <a:srgbClr val="0070C0"/>
              </a:solidFill>
            </a:endParaRPr>
          </a:p>
          <a:p>
            <a:r>
              <a:rPr lang="es-ES">
                <a:solidFill>
                  <a:srgbClr val="0070C0"/>
                </a:solidFill>
                <a:hlinkClick r:id="rId9"/>
              </a:rPr>
              <a:t>https://www.youtube.com/watch?v=ued6mS5t-_4</a:t>
            </a:r>
            <a:endParaRPr lang="es-ES">
              <a:solidFill>
                <a:srgbClr val="0070C0"/>
              </a:solidFill>
            </a:endParaRPr>
          </a:p>
          <a:p>
            <a:r>
              <a:rPr lang="es-ES">
                <a:solidFill>
                  <a:srgbClr val="0070C0"/>
                </a:solidFill>
                <a:hlinkClick r:id="rId10"/>
              </a:rPr>
              <a:t>https://www.youtube.com/watch?v=q6z3jFZl8oI</a:t>
            </a:r>
            <a:endParaRPr lang="es-ES">
              <a:solidFill>
                <a:srgbClr val="0070C0"/>
              </a:solidFill>
            </a:endParaRPr>
          </a:p>
          <a:p>
            <a:r>
              <a:rPr lang="es-ES">
                <a:solidFill>
                  <a:srgbClr val="0070C0"/>
                </a:solidFill>
                <a:hlinkClick r:id="rId11"/>
              </a:rPr>
              <a:t>https://www.sonarsource.com/products/sonarqube/</a:t>
            </a:r>
            <a:endParaRPr lang="es-ES">
              <a:solidFill>
                <a:srgbClr val="0070C0"/>
              </a:solidFill>
            </a:endParaRPr>
          </a:p>
          <a:p>
            <a:r>
              <a:rPr lang="es-ES">
                <a:solidFill>
                  <a:srgbClr val="0070C0"/>
                </a:solidFill>
                <a:hlinkClick r:id="rId12"/>
              </a:rPr>
              <a:t>https://www.javiergarzas.com/2013/09/metricas-sonar-1.html</a:t>
            </a:r>
            <a:endParaRPr lang="es-ES">
              <a:solidFill>
                <a:srgbClr val="0070C0"/>
              </a:solidFill>
            </a:endParaRPr>
          </a:p>
          <a:p>
            <a:r>
              <a:rPr lang="es-ES">
                <a:solidFill>
                  <a:srgbClr val="0070C0"/>
                </a:solidFill>
                <a:hlinkClick r:id="rId13"/>
              </a:rPr>
              <a:t>https://www.pmoinformatica.com/2016/01/elaborar-plan-pruebas-software.html</a:t>
            </a:r>
            <a:endParaRPr lang="es-ES">
              <a:solidFill>
                <a:srgbClr val="0070C0"/>
              </a:solidFill>
            </a:endParaRPr>
          </a:p>
          <a:p>
            <a:r>
              <a:rPr lang="es-ES">
                <a:solidFill>
                  <a:srgbClr val="0070C0"/>
                </a:solidFill>
                <a:hlinkClick r:id="rId14"/>
              </a:rPr>
              <a:t>https://emanchado.github.io/camino-mejor-programador/html/ch09.html</a:t>
            </a:r>
            <a:r>
              <a:rPr lang="es-ES">
                <a:solidFill>
                  <a:srgbClr val="0070C0"/>
                </a:solidFill>
              </a:rPr>
              <a:t>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2085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668C9-961E-3A95-4F72-1BEA1C69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Objetivos y principios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52814-072D-2060-D791-6A556D60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1"/>
            <a:ext cx="6653962" cy="2160240"/>
          </a:xfrm>
        </p:spPr>
        <p:txBody>
          <a:bodyPr/>
          <a:lstStyle/>
          <a:p>
            <a:r>
              <a:rPr lang="es-ES" dirty="0"/>
              <a:t>Objetivos</a:t>
            </a:r>
          </a:p>
          <a:p>
            <a:pPr lvl="1"/>
            <a:r>
              <a:rPr lang="es-ES" dirty="0">
                <a:solidFill>
                  <a:schemeClr val="accent4"/>
                </a:solidFill>
              </a:rPr>
              <a:t>Detectar</a:t>
            </a:r>
            <a:r>
              <a:rPr lang="es-ES" dirty="0"/>
              <a:t> fallos (VERIFICAR)</a:t>
            </a:r>
          </a:p>
          <a:p>
            <a:pPr lvl="1"/>
            <a:r>
              <a:rPr lang="es-ES" dirty="0"/>
              <a:t>Asegurar que se hayan </a:t>
            </a:r>
            <a:r>
              <a:rPr lang="es-ES" dirty="0">
                <a:solidFill>
                  <a:schemeClr val="accent4"/>
                </a:solidFill>
              </a:rPr>
              <a:t>corregido</a:t>
            </a:r>
            <a:r>
              <a:rPr lang="es-ES" dirty="0"/>
              <a:t> errores detectados</a:t>
            </a:r>
          </a:p>
          <a:p>
            <a:pPr lvl="1"/>
            <a:r>
              <a:rPr lang="es-ES" dirty="0"/>
              <a:t>Verificar la </a:t>
            </a:r>
            <a:r>
              <a:rPr lang="es-ES" dirty="0">
                <a:solidFill>
                  <a:schemeClr val="accent4"/>
                </a:solidFill>
              </a:rPr>
              <a:t>integración</a:t>
            </a:r>
            <a:r>
              <a:rPr lang="es-ES" dirty="0"/>
              <a:t> adecuada de los componentes</a:t>
            </a:r>
          </a:p>
          <a:p>
            <a:pPr lvl="1"/>
            <a:r>
              <a:rPr lang="es-ES" dirty="0"/>
              <a:t>Validar que se hayan </a:t>
            </a:r>
            <a:r>
              <a:rPr lang="es-ES" dirty="0">
                <a:solidFill>
                  <a:schemeClr val="accent4"/>
                </a:solidFill>
              </a:rPr>
              <a:t>implementado</a:t>
            </a:r>
            <a:r>
              <a:rPr lang="es-ES" dirty="0"/>
              <a:t> todos los requisitos</a:t>
            </a:r>
          </a:p>
          <a:p>
            <a:pPr lvl="1"/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E29AAB7-FA27-A7F6-0E27-FBD27A30E789}"/>
              </a:ext>
            </a:extLst>
          </p:cNvPr>
          <p:cNvSpPr/>
          <p:nvPr/>
        </p:nvSpPr>
        <p:spPr>
          <a:xfrm>
            <a:off x="3635896" y="4365104"/>
            <a:ext cx="1586137" cy="18541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r>
              <a:rPr lang="es-ES" sz="1000">
                <a:solidFill>
                  <a:schemeClr val="accent6">
                    <a:lumMod val="50000"/>
                  </a:schemeClr>
                </a:solidFill>
              </a:rPr>
              <a:t>Modulo 1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  <a:r>
              <a:rPr lang="es-ES" sz="1000"/>
              <a:t> </a:t>
            </a:r>
            <a:r>
              <a:rPr lang="es-ES" sz="1000">
                <a:solidFill>
                  <a:schemeClr val="accent2"/>
                </a:solidFill>
              </a:rPr>
              <a:t>→ corrección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9B8E9CC-7C6B-5C62-3776-896F4A436D99}"/>
              </a:ext>
            </a:extLst>
          </p:cNvPr>
          <p:cNvSpPr/>
          <p:nvPr/>
        </p:nvSpPr>
        <p:spPr>
          <a:xfrm>
            <a:off x="6148327" y="4365104"/>
            <a:ext cx="1586137" cy="18541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r>
              <a:rPr lang="es-ES" sz="1000">
                <a:solidFill>
                  <a:schemeClr val="accent6">
                    <a:lumMod val="50000"/>
                  </a:schemeClr>
                </a:solidFill>
              </a:rPr>
              <a:t>Modulo 2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  <a:r>
              <a:rPr lang="es-ES" sz="1000"/>
              <a:t> </a:t>
            </a:r>
            <a:r>
              <a:rPr lang="es-ES" sz="1000">
                <a:solidFill>
                  <a:schemeClr val="accent2"/>
                </a:solidFill>
              </a:rPr>
              <a:t>→ corrección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  <a:r>
              <a:rPr lang="es-ES" sz="1000"/>
              <a:t> </a:t>
            </a:r>
            <a:r>
              <a:rPr lang="es-ES" sz="1000">
                <a:solidFill>
                  <a:schemeClr val="accent2"/>
                </a:solidFill>
              </a:rPr>
              <a:t>→ corrección</a:t>
            </a:r>
          </a:p>
          <a:p>
            <a:endParaRPr lang="es-ES" sz="100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D52B48B-DBDE-CCF1-606E-090359A9D95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222033" y="5292192"/>
            <a:ext cx="926294" cy="0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CD85E2EC-8202-7C21-3F9C-5489DAF06FA9}"/>
              </a:ext>
            </a:extLst>
          </p:cNvPr>
          <p:cNvSpPr txBox="1"/>
          <p:nvPr/>
        </p:nvSpPr>
        <p:spPr>
          <a:xfrm>
            <a:off x="5366049" y="5067151"/>
            <a:ext cx="776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>
                <a:solidFill>
                  <a:schemeClr val="accent4"/>
                </a:solidFill>
              </a:rPr>
              <a:t>Integración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55CF557-8A55-B7AB-FDE6-0C5BC4FB306F}"/>
              </a:ext>
            </a:extLst>
          </p:cNvPr>
          <p:cNvSpPr/>
          <p:nvPr/>
        </p:nvSpPr>
        <p:spPr>
          <a:xfrm>
            <a:off x="793544" y="4355507"/>
            <a:ext cx="1586137" cy="18541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r>
              <a:rPr lang="es-ES" sz="1000">
                <a:solidFill>
                  <a:schemeClr val="accent6">
                    <a:lumMod val="50000"/>
                  </a:schemeClr>
                </a:solidFill>
              </a:rPr>
              <a:t>Casos de uso</a:t>
            </a:r>
          </a:p>
          <a:p>
            <a:r>
              <a:rPr lang="es-ES" sz="1000">
                <a:solidFill>
                  <a:srgbClr val="FFFF00"/>
                </a:solidFill>
              </a:rPr>
              <a:t>UC 1</a:t>
            </a:r>
          </a:p>
          <a:p>
            <a:r>
              <a:rPr lang="es-ES" sz="1000">
                <a:solidFill>
                  <a:srgbClr val="FFFF00"/>
                </a:solidFill>
              </a:rPr>
              <a:t>UC 2</a:t>
            </a:r>
          </a:p>
          <a:p>
            <a:r>
              <a:rPr lang="es-ES" sz="1000">
                <a:solidFill>
                  <a:srgbClr val="FFFF00"/>
                </a:solidFill>
              </a:rPr>
              <a:t>UC 3</a:t>
            </a:r>
          </a:p>
          <a:p>
            <a:r>
              <a:rPr lang="es-ES" sz="1000">
                <a:solidFill>
                  <a:srgbClr val="FFFF00"/>
                </a:solidFill>
              </a:rPr>
              <a:t>UC 4</a:t>
            </a:r>
          </a:p>
          <a:p>
            <a:r>
              <a:rPr lang="es-ES" sz="1000">
                <a:solidFill>
                  <a:srgbClr val="FFFF00"/>
                </a:solidFill>
              </a:rPr>
              <a:t>UC 5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77BA5EA-7CC5-2AEA-3C8E-93F42E586C96}"/>
              </a:ext>
            </a:extLst>
          </p:cNvPr>
          <p:cNvCxnSpPr>
            <a:cxnSpLocks/>
          </p:cNvCxnSpPr>
          <p:nvPr/>
        </p:nvCxnSpPr>
        <p:spPr>
          <a:xfrm>
            <a:off x="2627784" y="4077072"/>
            <a:ext cx="720080" cy="0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E9116711-E82F-8B8B-53A8-4F04291B1A8E}"/>
              </a:ext>
            </a:extLst>
          </p:cNvPr>
          <p:cNvSpPr txBox="1"/>
          <p:nvPr/>
        </p:nvSpPr>
        <p:spPr>
          <a:xfrm>
            <a:off x="851887" y="3584049"/>
            <a:ext cx="6914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/>
              <a:t>¿FASE?							¿FASE?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EB55E39-D9DE-69A9-5BB8-7DEFB7C648C0}"/>
              </a:ext>
            </a:extLst>
          </p:cNvPr>
          <p:cNvSpPr txBox="1"/>
          <p:nvPr/>
        </p:nvSpPr>
        <p:spPr>
          <a:xfrm>
            <a:off x="793544" y="3843373"/>
            <a:ext cx="69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ANÁLISIS						DISEÑO</a:t>
            </a:r>
          </a:p>
        </p:txBody>
      </p:sp>
    </p:spTree>
    <p:extLst>
      <p:ext uri="{BB962C8B-B14F-4D97-AF65-F5344CB8AC3E}">
        <p14:creationId xmlns:p14="http://schemas.microsoft.com/office/powerpoint/2010/main" val="196400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668C9-961E-3A95-4F72-1BEA1C69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Objetivos y principios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52814-072D-2060-D791-6A556D60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3" y="1268759"/>
            <a:ext cx="7548943" cy="45716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Principios</a:t>
            </a:r>
          </a:p>
          <a:p>
            <a:pPr lvl="1"/>
            <a:r>
              <a:rPr lang="es-ES" dirty="0"/>
              <a:t>No garantizan la </a:t>
            </a:r>
            <a:r>
              <a:rPr lang="es-ES" dirty="0">
                <a:solidFill>
                  <a:schemeClr val="accent4"/>
                </a:solidFill>
              </a:rPr>
              <a:t>ausencia</a:t>
            </a:r>
            <a:r>
              <a:rPr lang="es-ES" dirty="0"/>
              <a:t> de errores</a:t>
            </a:r>
          </a:p>
          <a:p>
            <a:pPr lvl="1"/>
            <a:r>
              <a:rPr lang="es-ES" dirty="0"/>
              <a:t>Las buenas pruebas son las que </a:t>
            </a:r>
            <a:r>
              <a:rPr lang="es-ES" dirty="0">
                <a:solidFill>
                  <a:schemeClr val="accent4"/>
                </a:solidFill>
              </a:rPr>
              <a:t>detectan</a:t>
            </a:r>
            <a:r>
              <a:rPr lang="es-ES" dirty="0"/>
              <a:t> errores</a:t>
            </a:r>
          </a:p>
          <a:p>
            <a:pPr lvl="1"/>
            <a:r>
              <a:rPr lang="es-ES" dirty="0"/>
              <a:t>Planificar las pruebas</a:t>
            </a:r>
          </a:p>
          <a:p>
            <a:pPr lvl="2"/>
            <a:r>
              <a:rPr lang="es-ES" dirty="0">
                <a:solidFill>
                  <a:schemeClr val="accent4"/>
                </a:solidFill>
              </a:rPr>
              <a:t>Seleccionar casos de prueba metódicamente</a:t>
            </a:r>
          </a:p>
          <a:p>
            <a:pPr lvl="2"/>
            <a:r>
              <a:rPr lang="es-ES" dirty="0">
                <a:solidFill>
                  <a:schemeClr val="accent4"/>
                </a:solidFill>
              </a:rPr>
              <a:t>Probar entradas válidas y no válidas</a:t>
            </a:r>
          </a:p>
          <a:p>
            <a:pPr lvl="2"/>
            <a:r>
              <a:rPr lang="es-ES" dirty="0">
                <a:solidFill>
                  <a:schemeClr val="accent4"/>
                </a:solidFill>
              </a:rPr>
              <a:t>Evitar casos de prueba triviales o repetitivos</a:t>
            </a:r>
          </a:p>
          <a:p>
            <a:pPr lvl="1"/>
            <a:r>
              <a:rPr lang="es-ES" dirty="0"/>
              <a:t>Si se detectan errores → es que </a:t>
            </a:r>
            <a:r>
              <a:rPr lang="es-ES" dirty="0">
                <a:solidFill>
                  <a:schemeClr val="accent4"/>
                </a:solidFill>
              </a:rPr>
              <a:t>hay más </a:t>
            </a:r>
            <a:r>
              <a:rPr lang="es-ES" dirty="0"/>
              <a:t>errores</a:t>
            </a:r>
          </a:p>
          <a:p>
            <a:pPr lvl="1"/>
            <a:r>
              <a:rPr lang="es-ES" dirty="0"/>
              <a:t>PERO recordar que el producto es más importante que las pruebas</a:t>
            </a:r>
          </a:p>
          <a:p>
            <a:pPr lvl="2"/>
            <a:r>
              <a:rPr lang="es-ES" dirty="0"/>
              <a:t>Las pruebas tienen que ser eficientes para optimizar  la cantidad de</a:t>
            </a:r>
          </a:p>
          <a:p>
            <a:pPr lvl="2"/>
            <a:r>
              <a:rPr lang="es-ES" dirty="0"/>
              <a:t>errores detectados invirtiendo el esfuerzo adecuado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0575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ueba con lápiz aislado sobre fondo blanco">
            <a:extLst>
              <a:ext uri="{FF2B5EF4-FFF2-40B4-BE49-F238E27FC236}">
                <a16:creationId xmlns:a16="http://schemas.microsoft.com/office/drawing/2014/main" id="{2AE6FF96-AC26-458B-A5B1-847799EC8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84" t="9091" r="3" b="3"/>
          <a:stretch/>
        </p:blipFill>
        <p:spPr>
          <a:xfrm>
            <a:off x="20" y="-1"/>
            <a:ext cx="404620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7E6848F-3FBA-3D8C-BE67-45B9C4409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5422" y="1678665"/>
            <a:ext cx="291587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000" dirty="0"/>
              <a:t>2. </a:t>
            </a:r>
            <a:r>
              <a:rPr lang="en-US" sz="5000" dirty="0" err="1"/>
              <a:t>Etapas</a:t>
            </a:r>
            <a:r>
              <a:rPr lang="en-US" sz="5000" dirty="0"/>
              <a:t> de las </a:t>
            </a:r>
            <a:r>
              <a:rPr lang="en-US" sz="5000" dirty="0" err="1"/>
              <a:t>pruebas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1726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3" y="1268760"/>
            <a:ext cx="8040805" cy="5271700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Seleccionar el </a:t>
            </a: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objetivo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la prueba.</a:t>
            </a: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Decidir el </a:t>
            </a: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tipo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prueba.</a:t>
            </a: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b="1" i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Seleccionar </a:t>
            </a:r>
            <a:r>
              <a:rPr lang="es-E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 casos de prueba. </a:t>
            </a:r>
            <a:r>
              <a:rPr lang="es-ES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 09</a:t>
            </a:r>
            <a:endParaRPr lang="es-ES" sz="18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Determinar los </a:t>
            </a: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esperados de los casos de prueba y crear un documento con todos ellos.</a:t>
            </a:r>
          </a:p>
          <a:p>
            <a:pPr marR="266700"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b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Implementar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los casos de prueba UT 10</a:t>
            </a:r>
            <a:endParaRPr lang="es-E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Ejecutar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las pruebas. UT 10</a:t>
            </a:r>
          </a:p>
          <a:p>
            <a:pPr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b="1" i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Evaluar</a:t>
            </a:r>
            <a:r>
              <a:rPr lang="es-E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los resultados.</a:t>
            </a:r>
          </a:p>
          <a:p>
            <a:pPr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b="1" dirty="0">
                <a:solidFill>
                  <a:schemeClr val="accent4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Plan</a:t>
            </a:r>
            <a:r>
              <a:rPr lang="es-ES" dirty="0">
                <a:latin typeface="Arial" panose="020B0604020202020204" pitchFamily="34" charset="0"/>
                <a:cs typeface="Times New Roman" panose="02020603050405020304" pitchFamily="18" charset="0"/>
              </a:rPr>
              <a:t> de acciones correctoras.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745F365-33A7-8DDA-F268-1A98E2E0B0AB}"/>
              </a:ext>
            </a:extLst>
          </p:cNvPr>
          <p:cNvSpPr/>
          <p:nvPr/>
        </p:nvSpPr>
        <p:spPr>
          <a:xfrm>
            <a:off x="5370652" y="3730060"/>
            <a:ext cx="3634451" cy="23762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Un </a:t>
            </a:r>
            <a:r>
              <a:rPr lang="es-ES" dirty="0">
                <a:solidFill>
                  <a:schemeClr val="accent4"/>
                </a:solidFill>
              </a:rPr>
              <a:t>caso de prueba </a:t>
            </a:r>
            <a:r>
              <a:rPr lang="es-ES" dirty="0"/>
              <a:t>es un conjunto de </a:t>
            </a:r>
            <a:r>
              <a:rPr lang="es-ES" b="1" dirty="0">
                <a:solidFill>
                  <a:schemeClr val="accent4"/>
                </a:solidFill>
              </a:rPr>
              <a:t>datos</a:t>
            </a:r>
            <a:r>
              <a:rPr lang="es-ES" dirty="0">
                <a:solidFill>
                  <a:schemeClr val="accent4"/>
                </a:solidFill>
              </a:rPr>
              <a:t> de entrada</a:t>
            </a:r>
            <a:r>
              <a:rPr lang="es-ES" dirty="0"/>
              <a:t> que se utilizarán para revelar algo sobre el programa o los atributos que estamos probando, unas </a:t>
            </a:r>
            <a:r>
              <a:rPr lang="es-ES" b="1" dirty="0">
                <a:solidFill>
                  <a:schemeClr val="accent4"/>
                </a:solidFill>
              </a:rPr>
              <a:t>condiciones</a:t>
            </a:r>
            <a:r>
              <a:rPr lang="es-ES" dirty="0"/>
              <a:t> y unos </a:t>
            </a:r>
            <a:r>
              <a:rPr lang="es-ES" b="1" dirty="0">
                <a:solidFill>
                  <a:schemeClr val="accent4"/>
                </a:solidFill>
              </a:rPr>
              <a:t>resultados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1893896"/>
      </p:ext>
    </p:extLst>
  </p:cSld>
  <p:clrMapOvr>
    <a:masterClrMapping/>
  </p:clrMapOvr>
</p:sld>
</file>

<file path=ppt/theme/theme1.xml><?xml version="1.0" encoding="utf-8"?>
<a:theme xmlns:a="http://schemas.openxmlformats.org/drawingml/2006/main" name="ED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" id="{025829BB-E26A-4598-9983-78D0A6F490C8}" vid="{8BF71C2D-7F2D-4401-99FE-11211852CFC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3702</TotalTime>
  <Words>3688</Words>
  <Application>Microsoft Office PowerPoint</Application>
  <PresentationFormat>Presentación en pantalla (4:3)</PresentationFormat>
  <Paragraphs>691</Paragraphs>
  <Slides>50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9" baseType="lpstr">
      <vt:lpstr>Arial</vt:lpstr>
      <vt:lpstr>Wingdings 3</vt:lpstr>
      <vt:lpstr>Tahoma</vt:lpstr>
      <vt:lpstr>VCWNGD+Century Gothic</vt:lpstr>
      <vt:lpstr>Trebuchet MS</vt:lpstr>
      <vt:lpstr>Calibri</vt:lpstr>
      <vt:lpstr>MDUHDN+Century Gothic</vt:lpstr>
      <vt:lpstr>Courier New</vt:lpstr>
      <vt:lpstr>ED</vt:lpstr>
      <vt:lpstr>UT 09 DISEÑO DE PRUEBAS</vt:lpstr>
      <vt:lpstr>INTRODUCCIÓN</vt:lpstr>
      <vt:lpstr>A TEORÍA</vt:lpstr>
      <vt:lpstr>VERIFICACIÓN vs VALIDACIÓN</vt:lpstr>
      <vt:lpstr>1. Objetivos y principios</vt:lpstr>
      <vt:lpstr>1. Objetivos y principios</vt:lpstr>
      <vt:lpstr>1. Objetivos y principios</vt:lpstr>
      <vt:lpstr>2. Etapas de las pruebas</vt:lpstr>
      <vt:lpstr>2. Etapas de las pruebas</vt:lpstr>
      <vt:lpstr>2. Etapas de las pruebas</vt:lpstr>
      <vt:lpstr>2. Etapas de las pruebas</vt:lpstr>
      <vt:lpstr>2. Etapas de las pruebas</vt:lpstr>
      <vt:lpstr>2. Etapas de las pruebas</vt:lpstr>
      <vt:lpstr>3. Tipos de pruebas</vt:lpstr>
      <vt:lpstr>3. Tipos de pruebas</vt:lpstr>
      <vt:lpstr>3. Tipos de pruebas</vt:lpstr>
      <vt:lpstr>3. Tipos de pruebas</vt:lpstr>
      <vt:lpstr>4. Formato de casos de prueba</vt:lpstr>
      <vt:lpstr>4. Casos de prueba: formato</vt:lpstr>
      <vt:lpstr>4. Casos de prueba: formato</vt:lpstr>
      <vt:lpstr>B. Diseño de casos de prueba</vt:lpstr>
      <vt:lpstr>B DISEÑO DE CASOS DE PRUEBA</vt:lpstr>
      <vt:lpstr>B1. Pruebas de caja blanca</vt:lpstr>
      <vt:lpstr>B1. Pruebas de caja blanca o estructurales</vt:lpstr>
      <vt:lpstr>1. Pruebas de caja blanca</vt:lpstr>
      <vt:lpstr>(Grafos de flujo</vt:lpstr>
      <vt:lpstr>Grafos de flujo</vt:lpstr>
      <vt:lpstr>Grafos de flujo</vt:lpstr>
      <vt:lpstr>Grafos de flujo)</vt:lpstr>
      <vt:lpstr>Grafos de flujo)</vt:lpstr>
      <vt:lpstr>Grafos de flujo)</vt:lpstr>
      <vt:lpstr>Posible Sentido del ejemplo 1…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B2. Pruebas de caja Negra o funcionales</vt:lpstr>
      <vt:lpstr>2. Pruebas de caja Negra o funcionales</vt:lpstr>
      <vt:lpstr>2. Pruebas de caja Negra-funcionales</vt:lpstr>
      <vt:lpstr>2. Pruebas de caja Negra-funcionales</vt:lpstr>
      <vt:lpstr>2. Pruebas de caja Negra-funcionales</vt:lpstr>
      <vt:lpstr>B2. Pruebas de caja Negra o funcionales</vt:lpstr>
      <vt:lpstr>B2. Pruebas de caja Negra o funcionales</vt:lpstr>
      <vt:lpstr>Bibliografía y recursos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doc2pdf</dc:creator>
  <cp:lastModifiedBy>Miguel Trigueros Muñoz</cp:lastModifiedBy>
  <cp:revision>51</cp:revision>
  <dcterms:modified xsi:type="dcterms:W3CDTF">2025-07-09T11:58:12Z</dcterms:modified>
</cp:coreProperties>
</file>